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ின் சொல்லும் சித்தமும் 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ுள்ளோனாய்ச் செய்யவ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ஒத்தாசை நம்ப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பேரில் சார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தரின் இன்ப சத்தம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ல் கேட்டு நித்தம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நன்மை நா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பாதை செல்ல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ின் ராஜரீகம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ித்த மா செங்கோன்மை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ின் அன்பில் மூழ்க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ே தோன்றும் வண்ண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ுண்டாகும் மேன்மைய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தின் ஆழம் பார்க்கவ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தீரா வாஞ்ச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உண்டாகுகின்ற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வர் நேச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ேற்றின நேச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மென்மேலும் வாஞ்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அன்பைப் போற்ற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2026-07-30T21:56:52Z</dcterms:created>
  <dcterms:modified xsi:type="dcterms:W3CDTF">2026-07-30T21:56:52Z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