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presProps" Target="presProps.xml"/>
  <Relationship Id="rId25" Type="http://schemas.openxmlformats.org/officeDocument/2006/relationships/viewProps" Target="viewProps.xml"/>
  <Relationship Id="rId26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4589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இயேசுவின் சொல்லும் சித்தமும் 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சையுள்ளோனாய்ச் செய்யவும்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ேவ ஒத்தாசை நம்புவேன்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வியின் பேரில் சாருவேன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3. நாதரின் இன்ப சத்தமும்,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ேதத்தில் கேட்டு நித்தமும்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த்தும நன்மை நாடுவேன்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ீதியின் பாதை செல்லுவேன்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4. இயேசுவின் ராஜரீகமும்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சித்த மா செங்கோன்மையும்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இயேசுவின் அன்பில் மூழ்கவும்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ிண்ணிலே தோன்றும் வண்ணமாய்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ண்ணிலுண்டாகும் மேன்மையாய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ேசத்தின் ஆழம் பார்க்கவும்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ன்னமும் தீரா வாஞ்சையே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ன்னில் உண்டாகுகின்றத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ட்கொண்டவர் நேசம்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ஈடேற்றின நேசம்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ன்னும் மென்மேலும் வாஞ்சிப்பே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ன்னத அன்பைப் போற்றுவேன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99">
  <a:themeElements>
    <a:clrScheme name="Theme9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2026-06-15T13:20:26Z</dcterms:created>
  <dcterms:modified xsi:type="dcterms:W3CDTF">2026-06-15T13:20:26Z</dcterms:modified>
  <dc:title>துதிப் பாடல்கள்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