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90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யேசுவின் சொல்லும் சித்தமும் 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ையுள்ளோனாய்ச் செய்யவ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ஒத்தாசை நம்ப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ன் பேரில் சாருவ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ாதரின் இன்ப சத்தமும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தத்தில் கேட்டு நித்தம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 நன்மை நாட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யின் பாதை செல்லுவ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யேசுவின் ராஜரீகம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ித்த மா செங்கோன்மைய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யேசுவின் அன்பில் மூழ்கவ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ிலே தோன்றும் வண்ணம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ிலுண்டாகும் மேன்மையாய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த்தின் ஆழம் பார்க்கவ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மும் தீரா வாஞ்சை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ில் உண்டாகுகின்றத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்கொண்டவர் நேச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ஈடேற்றின நேச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ும் மென்மேலும் வாஞ்ச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அன்பைப் போற்றுவ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2026-09-15T11:46:30Z</dcterms:created>
  <dcterms:modified xsi:type="dcterms:W3CDTF">2026-09-15T11:46:30Z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