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ேள்! ஜென்மித்த ராயர்க்கே
விண்ணில் துத்தியம் ஏறுதே;
அவர் பாவ நாசகர்,
சமாதான காரணர்,
மண்ணோர் யாரும் எழுந்து
விண்ணோர்போல் கெம்பீரித்து
பெத்லெகேமில் கூடுங்கள்,
ஜென்ம செய்தி கூறுங்கள்.
கேள்! ஜென்மித்த ராயர்க்கே
விண்ணில் துத்தியம் ஏறு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ோர் போற்றும் கிறிஸ்துவே,
லோகம் ஆளும் நாதரே,
ஏற்ற காலம் தோன்றினீர்,
கன்னியிடம் பிறந்தீர்.
வாழ்க நர தெய்வமே,
அருள் அவதாரமே!
நீர், இம்மானுவேல், அன்பாய்
பாரில் வந்தீர் மாந்தன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ழ்க, சாந்த பிரபுவே!
வாழ்க, நீதி சூரியனே!
மீட்பராக வந்தவர்,
ஒளி, ஜீவன் தந்தவர்;
மகிமையை வெறுத்து,
ஏழைக் கோலம் எடுத்து,
சாவை வெல்லப் பிறந்தீர்,
மறு ஜென்மம் அளி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2026-07-25T10:24:22Z</dcterms:created>
  <dcterms:modified xsi:type="dcterms:W3CDTF">2026-07-25T10:24:22Z</dcterms:modified>
  <dc:title>துதிப் பாடல்கள் : 1093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