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presProps" Target="presProps.xml"/>
  <Relationship Id="rId66" Type="http://schemas.openxmlformats.org/officeDocument/2006/relationships/viewProps" Target="viewProps.xml"/>
  <Relationship Id="rId6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சாலொமோன் அவள் கேட்டவைகளையெல்லாம் விடுவித்தான், அவளுக்கு விடுவிக்கக் கூடாதபடிக்கு, ஒன்றாகிலும் ராஜாவுக்கு மறைபொருளாயிருக்கவ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ேபாவின் ராஜஸ்திரீ சாலொமோனுடைய சகல ஞானத்தையும், அவன் கட்டின அரமனையைய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பந்தியின் போஜனபதார்த்தங்களையும், அவன் ஊழியக்காரரின் வீடுகளையும், அவன் உத்தியோகஸ்தரின் வரிசையையும், அவர்கள் வஸ்திரங்களையும், அவனுடைய பானபாத்திரக்காரரையும், அவன் கர்த்தருடைய ஆலயத்துக்குள் பிரவேசிக்கும் நடைமண்டபத்தையும் கண்டபோது அவள் ஆச்சரியத்தால் பிரமைகொண்ட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பந்தியின் போஜனபதார்த்தங்களையும், அவன் ஊழியக்காரரின் வீடுகளையும், அவன் உத்தியோகஸ்தரின் வரிசையையும், அவர்கள் வஸ்திரங்களையும், அவனுடைய பானபாத்திரக்காரரையும், அவன் கர்த்தருடைய ஆலயத்துக்குள் பிரவேசிக்கும் நடைமண்டபத்தையும் கண்டபோது அவள் ஆச்சரியத்தால் பிரமைகொண்ட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பந்தியின் போஜனபதார்த்தங்களையும், அவன் ஊழியக்காரரின் வீடுகளையும், அவன் உத்தியோகஸ்தரின் வரிசையையும், அவர்கள் வஸ்திரங்களையும், அவனுடைய பானபாத்திரக்காரரையும், அவன் கர்த்தருடைய ஆலயத்துக்குள் பிரவேசிக்கும் நடைமண்டபத்தையும் கண்டபோது அவள் ஆச்சரியத்தால் பிரமைகொண்ட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ராஜாவை நோக்கி: உம்முடைய வர்த்தமானங்களையும் உம்முடைய ஞானத்தையும் குறித்து நான் என் தேசத்தில் கேட்ட செய்தி மெய்யாய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ராஜாவை நோக்கி: உம்முடைய வர்த்தமானங்களையும் உம்முடைய ஞானத்தையும் குறித்து நான் என் தேசத்தில் கேட்ட செய்தி மெய்யாயிற்ற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வந்து அதை என் கண்களால் காணுமட்டும் அந்த வார்த்தைகளை நான் நம்பவில்லை; இவைகளில் பாதியாகிலும் எனக்கு அறிவிக்கப்படவில்லை என்று காண்கிறேன்; நான் கேள்விப்பட்ட பிரஸ்தாபத்தைப்பார்க்கிலும், உம்முடைய ஞானமும் செல்வமும் அதிகமாயிருக்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வந்து அதை என் கண்களால் காணுமட்டும் அந்த வார்த்தைகளை நான் நம்பவில்லை; இவைகளில் பாதியாகிலும் எனக்கு அறிவிக்கப்படவில்லை என்று காண்கிறேன்; நான் கேள்விப்பட்ட பிரஸ்தாபத்தைப்பார்க்கிலும், உம்முடைய ஞானமும் செல்வமும் அதிகமாயிருக்கி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ம்முடைய ஜனங்கள் பாக்கியவான்கள்; எப்போதும் உமக்கு முன்பாக நின்று, உம்முடைய ஞானத்தைக் கேட்கிற உம்முடைய ஊழியக்காரரும் பாக்கியவான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கிப்திலிருந்து வந்த ஒவ்வொரு இரதத்தின் விலை அறுநூறு வெள்ளிக்காசும், ஒவ்வொரு குதிரையின் விலை நூற்றைம்பது வெள்ளிக் காசுமாயிருந்தது; இந்தப்பிரகாரம் ஏத்தியரின் ராஜாக்களெல்லாருக்கும், சீரியாவின் ராஜாக்களுக்கும் அவர்கள் மூலமாய்க் கொண்டு வரப்பட்ட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ம்முடைய ஜனங்கள் பாக்கியவான்கள்; எப்போதும் உமக்கு முன்பாக நின்று, உம்முடைய ஞானத்தைக் கேட்கிற உம்முடைய ஊழியக்காரரும் பாக்கியவான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ம்மை இஸ்ரவேலின் சிங்காசனத்தின்மேல் வைக்க, உம்மேல் பிரியங்கொண்ட உம்முடைய தேவனாகிய கர்த்தர் ஸ்தோத்திரிக்கப்படுவாராக: கர்த்தர் இஸ்ரவேலை என்றைக்கும் சிநேகிக்கிறபடியினால், நியாயமும் நீதியும் செய்கிறதற்கு உம்மை ராஜாவாக ஏற்படுத்தினார் என்றா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ம்மை இஸ்ரவேலின் சிங்காசனத்தின்மேல் வைக்க, உம்மேல் பிரியங்கொண்ட உம்முடைய தேவனாகிய கர்த்தர் ஸ்தோத்திரிக்கப்படுவாராக: கர்த்தர் இஸ்ரவேலை என்றைக்கும் சிநேகிக்கிறபடியினால், நியாயமும் நீதியும் செய்கிறதற்கு உம்மை ராஜாவாக ஏற்படுத்தினார் என்றா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ம்மை இஸ்ரவேலின் சிங்காசனத்தின்மேல் வைக்க, உம்மேல் பிரியங்கொண்ட உம்முடைய தேவனாகிய கர்த்தர் ஸ்தோத்திரிக்கப்படுவாராக: கர்த்தர் இஸ்ரவேலை என்றைக்கும் சிநேகிக்கிறபடியினால், நியாயமும் நீதியும் செய்கிறதற்கு உம்மை ராஜாவாக ஏற்படுத்தினார் என்றா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ள் ராஜாவுக்கு நூற்றிருபது தாலந்து பொன்னையும், மிகுதியான கந்தவர்க்கங்களையும், இரத்தினங்களையும் கொடுத்தாள்; சேபாவின் ராஜஸ்திரீ ராஜாவாகிய சாலொமோனுக்குக் கொடுத்த அவ்வளவு கந்தவர்க்கங்கள் பிற்பாடு ஒருக்காலும் வரவி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ள் ராஜாவுக்கு நூற்றிருபது தாலந்து பொன்னையும், மிகுதியான கந்தவர்க்கங்களையும், இரத்தினங்களையும் கொடுத்தாள்; சேபாவின் ராஜஸ்திரீ ராஜாவாகிய சாலொமோனுக்குக் கொடுத்த அவ்வளவு கந்தவர்க்கங்கள் பிற்பாடு ஒருக்காலும் வரவில்லை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ஓப்பீரிலிருந்து பொன்னைக் கொண்டுவருகிற ஈராமின் கப்பல்களும், ஓப்பீரிலிருந்து மிகுந்த வாசனைமரங்களையும் இரத்தினங்களையும் கொண்டுவ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ஓப்பீரிலிருந்து பொன்னைக் கொண்டுவருகிற ஈராமின் கப்பல்களும், ஓப்பீரிலிருந்து மிகுந்த வாசனைமரங்களையும் இரத்தினங்களையும் கொண்டுவந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 வாசனைமரங்களால் ராஜா கர்த்தருடைய ஆலயத்திற்கும் ராஜ அரமனைக்கும் ஊன்றுகால்களையும், சங்கீதக்காரருக்குச் சுரமண்டலங்களையும், தம்புருகளையும் உண்டாக்கினான்; அப்படிப்பட்ட வாசனைமரங்கள் பிற்பாடு வந்ததுமில்லை, இந்நாள்வரைக்கும் காணப்படவும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 வாசனைமரங்களால் ராஜா கர்த்தருடைய ஆலயத்திற்கும் ராஜ அரமனைக்கும் ஊன்றுகால்களையும், சங்கீதக்காரருக்குச் சுரமண்டலங்களையும், தம்புருகளையும் உண்டாக்கினான்; அப்படிப்பட்ட வாசனைமரங்கள் பிற்பாடு வந்ததுமில்லை, இந்நாள்வரைக்கும் காணப்படவும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கிப்திலிருந்து வந்த ஒவ்வொரு இரதத்தின் விலை அறுநூறு வெள்ளிக்காசும், ஒவ்வொரு குதிரையின் விலை நூற்றைம்பது வெள்ளிக் காசுமாயிருந்தது; இந்தப்பிரகாரம் ஏத்தியரின் ராஜாக்களெல்லாருக்கும், சீரியாவின் ராஜாக்களுக்கும் அவர்கள் மூலமாய்க் கொண்டு வரப்பட்ட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ராஜாவாகிய சாலொமோன் தானே சந்தோஷமாய்ச் சேபாவின் ராஜஸ்திரீக்கு வெகுமதிகள் கொடுத்ததும் அல்லாமல், அவள் விருப்பப்பட்டுக் கேட்டது எல்லாவற்றையும் அவளுக்குக் கொடுத்தான்; பின்பு அவள் தன் பரிவாரத்தோடே தன் தேசத்திற்குத் திரும்பிப் போனா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ராஜாவாகிய சாலொமோன் தானே சந்தோஷமாய்ச் சேபாவின் ராஜஸ்திரீக்கு வெகுமதிகள் கொடுத்ததும் அல்லாமல், அவள் விருப்பப்பட்டுக் கேட்டது எல்லாவற்றையும் அவளுக்குக் கொடுத்தான்; பின்பு அவள் தன் பரிவாரத்தோடே தன் தேசத்திற்குத் திரும்பிப் போனா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ராஜாவாகிய சாலொமோன் தானே சந்தோஷமாய்ச் சேபாவின் ராஜஸ்திரீக்கு வெகுமதிகள் கொடுத்ததும் அல்லாமல், அவள் விருப்பப்பட்டுக் கேட்டது எல்லாவற்றையும் அவளுக்குக் கொடுத்தான்; பின்பு அவள் தன் பரிவாரத்தோடே தன் தேசத்திற்குத் திரும்பிப் போனா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ாலொமோனுக்கு வியாபாரிகளாலும், சுகந்த திரவிய வர்த்தகராலும், அரபிதேசத்து சகல ராஜாக்களாலும், மாகாணங்களின் அதிபதிகளாலும் வந்த பொன்னையல்லாமல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ாலொமோனுக்கு வியாபாரிகளாலும், சுகந்த திரவிய வர்த்தகராலும், அரபிதேசத்து சகல ராஜாக்களாலும், மாகாணங்களின் அதிபதிகளாலும் வந்த பொன்னையல்லாமல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ஒவ்வொரு வருஷத்தில் அவனுக்கு வந்த பொன் அறுநூற்று அறுபத்தாறு தாலந்து நிறையாயிருந்த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ாலொமோன் ராஜா, அடித்த பொன் தகட்டால் இருநூறு பரிசைகளைச் செய்வித்தான்; ஒவ்வொரு பரிசைக்கு அறுநூறு சேக்கல் நிறைபொன் சென்ற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ாலொமோன் ராஜா, அடித்த பொன் தகட்டால் இருநூறு பரிசைகளைச் செய்வித்தான்; ஒவ்வொரு பரிசைக்கு அறுநூறு சேக்கல் நிறைபொன் சென்ற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டித்த பொன் தகட்டால் முந்நூறு கேடகங்களையும் செய்வித்தான்; ஒவ்வொரு கேடகத்திற்கு மூன்று இராத்தல் பொன் சென்றது; அவைகளை ராஜா லீபனோன் வனம் என்னும் மாளிகையிலே வைத்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டித்த பொன் தகட்டால் முந்நூறு கேடகங்களையும் செய்வித்தான்; ஒவ்வொரு கேடகத்திற்கு மூன்று இராத்தல் பொன் சென்றது; அவைகளை ராஜா லீபனோன் வனம் என்னும் மாளிகையிலே வைத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கிப்திலிருந்து வந்த ஒவ்வொரு இரதத்தின் விலை அறுநூறு வெள்ளிக்காசும், ஒவ்வொரு குதிரையின் விலை நூற்றைம்பது வெள்ளிக் காசுமாயிருந்தது; இந்தப்பிரகாரம் ஏத்தியரின் ராஜாக்களெல்லாருக்கும், சீரியாவின் ராஜாக்களுக்கும் அவர்கள் மூலமாய்க் கொண்டு வரப்பட்ட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ராஜா தந்தத்தினால் பெரிய ஒரு சிங்காசனத்தையும் செய்வித்து, அதைப் பசும்பொன் தகட்டால் மூடி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தச் சிங்காசனத்திற்கு ஆறு படிகள் இருந்தது; சிங்காசனத்தின் தலைப்பு பின்னாக வளைவாயிருந்தது; உட்காரும் இடத்திற்கு இருபுறமும் கைச்சாய்மானங்கள் இருந்தது; இரண்டு சிங்கங்கள் கைச் சாய்மானங்கள் அருகே நின்ற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தச் சிங்காசனத்திற்கு ஆறு படிகள் இருந்தது; சிங்காசனத்தின் தலைப்பு பின்னாக வளைவாயிருந்தது; உட்காரும் இடத்திற்கு இருபுறமும் கைச்சாய்மானங்கள் இருந்தது; இரண்டு சிங்கங்கள் கைச் சாய்மானங்கள் அருகே நின்ற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தச் சிங்காசனத்திற்கு ஆறு படிகள் இருந்தது; சிங்காசனத்தின் தலைப்பு பின்னாக வளைவாயிருந்தது; உட்காரும் இடத்திற்கு இருபுறமும் கைச்சாய்மானங்கள் இருந்தது; இரண்டு சிங்கங்கள் கைச் சாய்மானங்கள் அருகே நின்ற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று படிகளின்மேலும், இரண்டு பக்கத்திலும், பன்னிரண்டு சிங்கங்கள் நின்றது; எந்த ராஜ்யத்திலும் இப்படிப் பண்ணப்படவில்லை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று படிகளின்மேலும், இரண்டு பக்கத்திலும், பன்னிரண்டு சிங்கங்கள் நின்றது; எந்த ராஜ்யத்திலும் இப்படிப் பண்ணப்படவில்லை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ராஜாவாகிய சாலொமோனுக்கு இருந்த பானபாத்திரங்களெல்லாம் பொன்னும், லீபனோன் வனம் என்கிற மாளிகையின் பணிமுட்டுகளெல்லாம் பசும்பொன்னுமாயிருந்தது; ஒன்றும் வெள்ளியினால் செய்யப்படவில்லை; சாலொமோனின் நாட்களில் வெள்ளி ஒரு பொருளாய் எண்ணப்படவில்லை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ராஜாவாகிய சாலொமோனுக்கு இருந்த பானபாத்திரங்களெல்லாம் பொன்னும், லீபனோன் வனம் என்கிற மாளிகையின் பணிமுட்டுகளெல்லாம் பசும்பொன்னுமாயிருந்தது; ஒன்றும் வெள்ளியினால் செய்யப்படவில்லை; சாலொமோனின் நாட்களில் வெள்ளி ஒரு பொருளாய் எண்ணப்படவில்லை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ராஜாவுக்குச் சமுத்திரத்திலே ஈராமின் கப்பல்களோடேகூடத் தர்ஷீசின் கப்பல்களும் இருந்தது; தர்ஷீசின் கப்பல்கள் மூன்று வருஷத்துக்கு ஒருதரம் பொன்னையும், வெள்ளியையும், யானைத்தந்தங்களையும், குரங்குகளையும், மயில்களையும் கொண்டுவர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ராஜாவுக்குச் சமுத்திரத்திலே ஈராமின் கப்பல்களோடேகூடத் தர்ஷீசின் கப்பல்களும் இருந்தது; தர்ஷீசின் கப்பல்கள் மூன்று வருஷத்துக்கு ஒருதரம் பொன்னையும், வெள்ளியையும், யானைத்தந்தங்களையும், குரங்குகளையும், மயில்களையும் கொண்டுவர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நாமத்தைக்குறித்துச் சாலொமோனுக்கு உண்டாயிருந்த கீர்த்தி சேபாவின் ராஜஸ்திரீக்குக் கேள்வியானபோது, அவள் விடுகதைகளினால் அவனைச் சோதிக்கிறதற்காக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ூமியின் சகல ராஜாக்களைப்பார்க்கிலும், ராஜாவாகிய சாலொமோன் ஐசுவரியத்திலும் ஞானத்திலும் சிறந்தவனாயிருந்த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ூமியின் சகல ராஜாக்களைப்பார்க்கிலும், ராஜாவாகிய சாலொமோன் ஐசுவரியத்திலும் ஞானத்திலும் சிறந்தவனாயிருந்த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ாலொமோனின் இருதயத்திலே தேவன் அருளிய ஞானத்தைக் கேட்கிறதற்காக, சகல தேசத்தாரும் அவன் முகதரிசனத்தைத் தேடி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ாலொமோனின் இருதயத்திலே தேவன் அருளிய ஞானத்தைக் கேட்கிறதற்காக, சகல தேசத்தாரும் அவன் முகதரிசனத்தைத் தேடின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ருஷாவருஷம் அவரவர் தங்கள் காணிக்கையாகிய வெள்ளிப்பாத்திரங்களையும், பொற்பாத்திரங்களையும், வஸ்திரங்களையும், ஆயுதங்களையும், கந்தவர்க்கங்களையும், குதிரைகளையும், கோவேறு கழுதைகளையும் கொண்டுவருவ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ருஷாவருஷம் அவரவர் தங்கள் காணிக்கையாகிய வெள்ளிப்பாத்திரங்களையும், பொற்பாத்திரங்களையும், வஸ்திரங்களையும், ஆயுதங்களையும், கந்தவர்க்கங்களையும், குதிரைகளையும், கோவேறு கழுதைகளையும் கொண்டுவருவ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ாலொமோன் இரதங்களையும் குதிரைவீரரையும் சேர்த்தான்; அவனுக்கு ஆயிரத்து நானூறு இரதங்கள் இருந்தது, பன்னீராயிரம் குதிரைவீரரும் இருந்தார்கள்; அவைகளை இரதங்கள் வைக்கும் பட்டணங்களிலும்,அவர்களை எருசலேமில் தன்னிடத்திலும் வைத்திருந்த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ாலொமோன் இரதங்களையும் குதிரைவீரரையும் சேர்த்தான்; அவனுக்கு ஆயிரத்து நானூறு இரதங்கள் இருந்தது, பன்னீராயிரம் குதிரைவீரரும் இருந்தார்கள்; அவைகளை இரதங்கள் வைக்கும் பட்டணங்களிலும்,அவர்களை எருசலேமில் தன்னிடத்திலும் வைத்திருந்த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ாலொமோன் இரதங்களையும் குதிரைவீரரையும் சேர்த்தான்; அவனுக்கு ஆயிரத்து நானூறு இரதங்கள் இருந்தது, பன்னீராயிரம் குதிரைவீரரும் இருந்தார்கள்; அவைகளை இரதங்கள் வைக்கும் பட்டணங்களிலும்,அவர்களை எருசலேமில் தன்னிடத்திலும் வைத்திருந்த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ருசலேமிலே ராஜா வெள்ளியைக் கற்கள்போலவும், கேதுருமரங்களைப் பள்ளத்தாக்குகளில் இருக்கும் காட்டத்திமரங்கள்போலவும் அதிகமாக்கி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நாமத்தைக்குறித்துச் சாலொமோனுக்கு உண்டாயிருந்த கீர்த்தி சேபாவின் ராஜஸ்திரீக்குக் கேள்வியானபோது, அவள் விடுகதைகளினால் அவனைச் சோதிக்கிறதற்காக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ருசலேமிலே ராஜா வெள்ளியைக் கற்கள்போலவும், கேதுருமரங்களைப் பள்ளத்தாக்குகளில் இருக்கும் காட்டத்திமரங்கள்போலவும் அதிகமாக்கின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ாலொமோன் தனக்குக் குதிரைகளையும் புடவைகளையும் எகிப்திலிருந்து அழைப்பித்தான்; ராஜாவின் வர்த்தகர் புடவைகளை ஒப்பந்த விலைக்கிரயத்திற்கு வாங்கின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ாலொமோன் தனக்குக் குதிரைகளையும் புடவைகளையும் எகிப்திலிருந்து அழைப்பித்தான்; ராஜாவின் வர்த்தகர் புடவைகளை ஒப்பந்த விலைக்கிரயத்திற்கு வாங்கி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ிகுந்த பரிவாரத்தோடும், கந்தவர்க்கங்களையும், மிகுதியான பொன்னையும் இரத்தினங்களையும் சுமக்கிற ஒட்டகங்களோடும், எருசலேமுக்கு வந்தாள்; அவள் சாலொமோனிடத்தில் வந்தபோது, தன் மனதில் இருந்த எல்லாவற்றையுங்குறித்து அவனிடத்தில் சம்பாஷித்தா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ிகுந்த பரிவாரத்தோடும், கந்தவர்க்கங்களையும், மிகுதியான பொன்னையும் இரத்தினங்களையும் சுமக்கிற ஒட்டகங்களோடும், எருசலேமுக்கு வந்தாள்; அவள் சாலொமோனிடத்தில் வந்தபோது, தன் மனதில் இருந்த எல்லாவற்றையுங்குறித்து அவனிடத்தில் சம்பாஷித்த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சாலொமோன் அவள் கேட்டவைகளையெல்லாம் விடுவித்தான், அவளுக்கு விடுவிக்கக் கூடாதபடிக்கு, ஒன்றாகிலும் ராஜாவுக்கு மறைபொருளாயிருக்கவ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റപൊരുളായിരുന്ന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ശെബാരാജ്ഞി ശലോമോന്റെ സകലജ്ഞാനവും അവൻ പണിത അരമന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വന്റെ മേശയിലെ ഭക്ഷണവും അവന്റെ ഭൃത്യന്മാരുടെ ഇരിപ്പും അവന്റെ ശുശ്രൂഷകന്മാരുടെ നിലയും അവ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ടുപ്പും അവന്റെ പാനപാത്രവാഹകന്മാരെയും യഹോവയുടെ ആലയത്തിലേക്കുള്ള അവന്റെ എഴുന്നെള്ളത്തും കണ്ടിട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മ്പരന്നു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വൾ രാജാവിനോടു പറഞ്ഞതു എന്തെന്നാൽ: നിന്റെ കാര്യങ്ങളെയും ജ്ഞാനത്തെയും കുറിച്ചു ഞാൻ 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േശത്തുവെച്ചു കേട്ട വർത്തമാനം സത്യം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ഞാൻ വന്നു എന്റെ കണ്ണുകൊണ്ടു കാണുന്നതുവരെ ആ വർത്തമാനം വിശ്വസിച്ചില്ല. എന്നാൽ പാതിപോലും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ഞ്ഞിരുന്നില്ല. ഞാൻ കേട്ട കീർത്തിയെക്കാൾ നിന്റെ ജ്ഞാനവും ധനവും അധികമ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നിന്റെ ഭാര്യമാർ ഭാഗ്യവതികൾ; നിന്റെ മുമ്പിൽ എപ്പോഴും നിന്നു നിന്റെ ജ്ഞാനം കേൾക്കുന്ന ഈ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അവർ മിസ്രയീമിൽനിന്നു രഥം ഒന്നിന്നു അറുനൂറും കുതിര ഒന്നിന്നു നൂറ്റമ്പതും വെള്ളിശേക്കൽ വി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ൃത്യന്മാരും ഭാഗ്യവാന്മാ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നിന്നെ യിസ്രായേലിന്റെ രാജാസനത്തിൽ ഇരുത്തുവാൻ നിന്നിൽ പ്രസാദിച്ച നിന്റെ ദൈവമായ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ഴ്ത്തപ്പെട്ടവൻ; യഹോവ യിസ്രായേലിനെ എന്നേക്കും സ്നേഹിക്കകൊണ്ടു നീതിയും ന്യായവും നടത്തേണ്ട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െ രാജാവാക്കി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വൾ രാജാവിന്നു നൂറ്റിരുപതു താലന്ത് പൊന്നും അനവധി സുഗന്ധവർഗ്ഗവും രത്നവും കൊടുത്തു; ശെബാരാജ്ഞ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ലോമോൻ രാജാവിന്നു കൊടുത്ത സുഗന്ധവർഗ്ഗംപോലെ അത്ര വളരെ പിന്നെ ഒരിക്കലും വന്നിട്ട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ഓഫീരിൽനിന്നു പൊന്നു കൊണ്ടുവന്ന ഹീരാമിന്റെ കപ്പലുകൾ ഓഫീരിൽനിന്നു അനവധി ചന്ദനവും രത്ന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രാജാവു ചന്ദനംകൊണ്ടു യഹോവയുടെ ആലയത്തിന്നും രാജധാനിക്കും അഴികളും സംഗീതക്കാർക്കു കിന്നരങ്ങ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ണകളും ഉണ്ടാക്കി; അങ്ങനെയുള്ള ചന്ദനമരം ഇന്നുവരെ വന്നിട്ടില്ല, കണ്ടിട്ട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ടുത്തു വാങ്ങികൊണ്ടുവരും; അങ്ങനെ തന്നേ അവർ ഹിത്യരുടെ സകലരാജാക്കന്മാർക്കും അരാംരാജാക്കന്മാർ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ശലോമോൻ രാജാവു സ്വമേധയാ ശെബാരാജ്ഞിക്കു രാജൌചിത്യംപോലെ കൊടുത്തതുകൂടാതെ അവൾ ആഗ്രഹ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ോദിച്ചതുമെല്ലാം ശലോമോൻ രാജാവു അവൾക്കു കൊടുത്തു. അങ്ങനെ അവൾ തന്റെ ഭൃത്യന്മാരുമായി സ്വദേശത്തേ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ടങ്ങിപ്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ശലോമോന്നു സഞ്ചാരവ്യാപാരികളാലും വർത്തകന്മാരുടെ കച്ചവടത്താലും സമ്മിശ്രജാതിക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ലരാജാക്കന്മാരാലും ദേശാധിപതിമാരാലും വന്നതു കൂടാ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ആണ്ടുതോറും വന്ന പൊന്നിന്റെ തൂക്കം അറുനൂറ്ററുപത്താറു താലന്ത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ശലോമോൻ രാജാവു, അടിച്ചുപരത്തിയ പൊന്നുകൊണ്ടു ഇരുനൂറു വൻ പരിച ഉണ്ടാക്കി; ഓരോ പരിചെ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ുനൂറുശേക്കൽ പൊന്നു ചെലവ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ടിച്ചുപരത്തിയ പൊന്നുകൊണ്ടു അവൻ മുന്നൂറു ചെറുപരിചയും ഉണ്ടാക്കി; ഓരോ ചെറു പരിചെക്കു മൂന്നു മാ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ൊന്നു ചെലവായി; അവയെ രാജാവു ലെബാനോൻ വനഗൃഹത്തിൽ വെ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വന്നു കൊടു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രാജാവു ദന്തംകൊണ്ടു ഒരു വലിയ സിംഹാസനം ഉണ്ടാക്കി തങ്കംകൊണ്ടു പൊതി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സിംഹാസനത്തിന്നു ആറു പതനം ഉണ്ടായിരുന്നു. സിംഹാസനത്തിന്റെ തലപുറകോട്ടു വളഞ്ഞിര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ിപ്പിടത്തിന്റെ ഇരുഭാഗത്തും കൈത്താങ്ങലും കൈത്താങ്ങലിന്നരികെ നില്ക്കുന്ന രണ്ടു സിംഹ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ആറു പതനത്തിൽ ഇപ്പുറത്തും അപ്പുറത്തുമായി പന്ത്രണ്ടു സിംഹം നിന്നിരുന്നു. ഒരു രാജ്യത്തും ഇങ്ങ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ക്കിയിരുന്ന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ശലോമോൻ രാജാവിന്റെ സകലപാനപാത്രങ്ങളും പൊന്നുകൊണ്ടും ലെബാനോൻ വനഗൃഹത്തിലെ ഉപകരണങ്ങളൊക്ക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ങ്കംകൊണ്ടും ആയിരുന്നു; ഒന്നും വെള്ളികൊണ്ടല്ല; അതിന്നു ശലോമോന്റെ കാലത്തു വിലയില്ല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രാജാവിന്നു സമുദ്രത്തിൽ ഹീരാമിന്റെ കപ്പലുകളോടുകൂടെ തർശീശ് കപ്പലുകൾ ഉണ്ടായിരുന്നു; തർശീശ് കപ്പലുക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ൂന്നു സംവത്സരത്തിൽ ഒരിക്കൽ പൊന്നു, വെള്ളി, ആനക്കൊമ്പു, കുരങ്ങു, മയിൽ എന്നിവ കൊണ്ടു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ശെബാരാജ്ഞി യഹോവയുടെ നാമം സംബന്ധിച്ചു ശലോമോന്നുള്ള കീർത്തികേട്ടിട്ടു കടമൊഴികളാൽ അ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ഇങ്ങനെ ശലോമോൻ രാജാവു ഭൂമിയിലെ സകലരാജാക്കന്മാരിലുംവെച്ചു ധനംകൊണ്ടും ജ്ഞാനംകൊണ്ട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ികെച്ചവന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ദൈവം ശലോമോന്റെ ഹൃദയത്തിൽ കൊടുത്ത ജ്ഞാനം കേൾക്കേണ്ടതിന്നു സകലദേശക്കാരും അവന്റെ മുഖദർശന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്വേഷിച്ചു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അവരിൽ ഓരോരുത്തനും ആണ്ടുതോറും താന്താന്റെ കാഴ്ചയായി വെള്ളിപ്പാത്രം, പൊൻ പാത്രം, വസ്ത്രം, ആയുധ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ുഗന്ധവർഗ്ഗം, കുതിര, കോവർകഴുത എന്നിവ കൊണ്ടു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ശലോമോൻ രഥങ്ങളെയും കുതിരച്ചേവകരെയും ശേഖരിച്ചു: അവന്നു ആയിരത്തിനാനൂറു രഥങ്ങളും പന്തീരായി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തിരച്ചേവകരും ഉണ്ടായിരുന്നു. അവരെ അവൻ രാജാവിന്റെ രഥനഗരങ്ങളിലും യെരൂശലേമിൽ രാജാവിന്റെ അടുക്ക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ാർപ്പിച്ച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രാജാവു യെരൂശലേമിൽ വെള്ളിയെ പെരുപ്പംകൊണ്ടു കല്ലുപോലെയും ദേവദാരുവിനെ താഴ്വീതിയ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രീക്ഷിക്കേണ്ടതിന്നു 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ട്ടത്തിമരംപോലെയുമാക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ശലോമോന്നു കുതിരകളെ കൊണ്ടുവന്നതു മിസ്രയീമിൽനിന്നായിരുന്നു; രാജാവിന്റെ കച്ചവടക്കാർ അവയ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ട്ടമായിട്ടു വിലെക്കു വാങ്ങിക്കൊണ്ടുവ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ൾ അതിമഹത്തായ പരിവാരത്തോടും സുഗന്ധവർഗ്ഗവും അനവധി പൊന്നും രത്നവും ചുമന്ന ഒട്ടകളങ്ങളോടുംകൂ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െരൂശലേമിൽവന്നു; അവൾ ശലോമോന്റെ അടുക്കൽ വന്നശേഷം തന്റെ മനോരഥമൊക്കെയും അവനോടു പ്രസ്താവ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വളുടെ സകലചോദ്യങ്ങൾക്കും ശലോമോൻ സമാധാനം പറഞ്ഞു. സമാധാനം പറവാൻ കഴിയാതെ ഒന്നും രാജാവ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2026-08-04T03:08:05Z</dcterms:created>
  <dcterms:modified xsi:type="dcterms:W3CDTF">2026-08-04T03:08:05Z</dcterms:modified>
  <dc:title>1 രാജാക്കന്മാർ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