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presProps" Target="presProps.xml"/>
  <Relationship Id="rId87" Type="http://schemas.openxmlformats.org/officeDocument/2006/relationships/viewProps" Target="viewProps.xml"/>
  <Relationship Id="rId8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்தோவின் சந்ததியில் சகரியா, கிநெதோனின் சந்ததியில் மெசுல்லா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ியாவின் சந்ததியில் சிக்ரி, மினியாமீன்மொவதியா, என்பவர்களின் சந்ததியில் பில்தாய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ல்காவின் சந்ததியில் சம்முவா, செமாயாவின் சந்ததியில் யோன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யாரிபின் சந்ததியில் மத்தனா, யெதாயாவின் சந்ததியில் நெதனெயேல் என்பவ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ல்லாயின் சந்ததியில் கல்லாய், ஆமோக்கின் சந்ததியில் ஏபேர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ல்க்கியாவின் சந்ததியில் அசபியா, யெதாயாவின் சந்ததியில் நெதனெயேல் என்பவ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லியாசிபின் நாட்களில் யொயதா, யோகனான், யதுவா என்கிற லேவியர் பிதா வம்சங்களின் தலைவராக எழுதப்பட்டார்கள்; பெர்சியனாகிய தரியுவின் ராஜ்யபாரமட்டும் இருந்த ஆசாரியர்களும் அப்படியே எழுதப்பட்டார்கள்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லியாசிபின் நாட்களில் யொயதா, யோகனான், யதுவா என்கிற லேவியர் பிதா வம்சங்களின் தலைவராக எழுதப்பட்டார்கள்; பெர்சியனாகிய தரியுவின் ராஜ்யபாரமட்டும் இருந்த ஆசாரியர்களும் அப்படியே எழுதப்பட்டார்கள்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ேவி புத்திரராகிய பிதா வம்சங்களின் தலைவர் எலியாசிபின் குமாரனாகிய யோகனானின் நாட்கள்மட்டும் நாளாகமப் புஸ்தகத்தில் எழுதப்ப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ேவி புத்திரராகிய பிதா வம்சங்களின் தலைவர் எலியாசிபின் குமாரனாகிய யோகனானின் நாட்கள்மட்டும் நாளாகமப் புஸ்தகத்தில் எழுதப்ப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ெசுவா யொயாசீமைப் பெற்றான், யாயசீம் எலியாசிபைப் பெற்றான், எலியாசிப் யொயதாவைப் பெற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லேவியரின் தலைவராகிய அபியாவும், செரெபியாவும், கத்மியேலின் குமாரன் யெசுவாவும், அவர்களுக்கு எதிரே நிற்கிற அவர்கள் சகோதரரும், தேவனுடைய மனுஷனாகிய தாவீதினுடைய கற்பனையின்படியே துதிக்கவும், தோத்திரிக்கவும், ஒருவருக்கொருவர் எதிர்முகமாக முறைமுறையாயிரு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லேவியரின் தலைவராகிய அபியாவும், செரெபியாவும், கத்மியேலின் குமாரன் யெசுவாவும், அவர்களுக்கு எதிரே நிற்கிற அவர்கள் சகோதரரும், தேவனுடைய மனுஷனாகிய தாவீதினுடைய கற்பனையின்படியே துதிக்கவும், தோத்திரிக்கவும், ஒருவருக்கொருவர் எதிர்முகமாக முறைமுறையாயிரு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லேவியரின் தலைவராகிய அபியாவும், செரெபியாவும், கத்மியேலின் குமாரன் யெசுவாவும், அவர்களுக்கு எதிரே நிற்கிற அவர்கள் சகோதரரும், தேவனுடைய மனுஷனாகிய தாவீதினுடைய கற்பனையின்படியே துதிக்கவும், தோத்திரிக்கவும், ஒருவருக்கொருவர் எதிர்முகமாக முறைமுறையாயிரு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த்தனியா, பக்புக்கியா, ஒபதியா, மெசுல்லாம், தல்மோன், அக்கூப் என்பவர்கள் வாசல்களிலிருக்கிற பொக்கிஷ அறைகளைக் காவல்காக்கிறவர்களாயிரு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த்தனியா, பக்புக்கியா, ஒபதியா, மெசுல்லாம், தல்மோன், அக்கூப் என்பவர்கள் வாசல்களிலிருக்கிற பொக்கிஷ அறைகளைக் காவல்காக்கிறவர்களாயிரு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ோத்சதாக்கின் குமாரனாகிய யெசுவாவின் குமாரன் யொயகீமின் நாட்களிலும், அதிபதியாகிய நெகேமியாவும், வேதபாரகனாகிய எஸ்றா என்னும் ஆசாரியனும் இருக்கிற நாட்களிலும் அவர்கள் இ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ோத்சதாக்கின் குமாரனாகிய யெசுவாவின் குமாரன் யொயகீமின் நாட்களிலும், அதிபதியாகிய நெகேமியாவும், வேதபாரகனாகிய எஸ்றா என்னும் ஆசாரியனும் இருக்கிற நாட்களிலும் அவர்கள் இரு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ன் அலங்கத்தைப் பிரதிஷ்டைபண்ணுகையில், துதியினாலும், பாடலினாலும் கைத்தாளம் தம்புரு சுரமண்டலம் முதலான கீதவாத்தியங்களினாலும், பிரதிஷ்டையை மகிழ்ச்சியோடே கொண்டாட எல்லா இடங்களிலும் இருக்கிற லேவியரை எருசலேமுக்கு வரும்படி தேட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ன் அலங்கத்தைப் பிரதிஷ்டைபண்ணுகையில், துதியினாலும், பாடலினாலும் கைத்தாளம் தம்புரு சுரமண்டலம் முதலான கீதவாத்தியங்களினாலும், பிரதிஷ்டையை மகிழ்ச்சியோடே கொண்டாட எல்லா இடங்களிலும் இருக்கிற லேவியரை எருசலேமுக்கு வரும்படி தேட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ன் அலங்கத்தைப் பிரதிஷ்டைபண்ணுகையில், துதியினாலும், பாடலினாலும் கைத்தாளம் தம்புரு சுரமண்டலம் முதலான கீதவாத்தியங்களினாலும், பிரதிஷ்டையை மகிழ்ச்சியோடே கொண்டாட எல்லா இடங்களிலும் இருக்கிற லேவியரை எருசலேமுக்கு வரும்படி தேட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ெசுவா யொயாசீமைப் பெற்றான், யாயசீம் எலியாசிபைப் பெற்றான், எலியாசிப் யொயதாவைப் பெற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பாடகரின் புத்திரர் எருசலேமின் சுற்றுப்புறங்களான சமபூமியிலும், நெத்தோபாத்தியரின் கிராமங்களில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பாடகரின் புத்திரர் எருசலேமின் சுற்றுப்புறங்களான சமபூமியிலும், நெத்தோபாத்தியரின் கிராமங்களில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ெத்கில்காலிலும், கேபா, அஸ்மாவேத் ஊர்களின் நாட்டுப்புறங்களிலுமிருந்துவந்து கூடினார்கள்; பாடகர் எருசலேமைச் சுற்றிலும் தங்களுக்குக் கிராமங்களைக் கட்டியிருந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ெத்கில்காலிலும், கேபா, அஸ்மாவேத் ஊர்களின் நாட்டுப்புறங்களிலுமிருந்துவந்து கூடினார்கள்; பாடகர் எருசலேமைச் சுற்றிலும் தங்களுக்குக் கிராமங்களைக் கட்டிய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சாரியரும் லேவியரும் தங்களைச் சுத்தம்பண்ணிக்கொண்டு, ஜனத்தையும் பட்டணவாசல்களையும் அலங்கத்தையும் சுத்தம்பண்ண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சாரியரும் லேவியரும் தங்களைச் சுத்தம்பண்ணிக்கொண்டு, ஜனத்தையும் பட்டணவாசல்களையும் அலங்கத்தையும் சுத்தம்பண்ண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நான் யூதாவின் பிரபுக்களை அலங்கத்தின்மேல் ஏறப்பண்ணி, துதிசெய்து நடந்துபோகும்படி இரண்டு பெரிய கூட்டத்தாரை நிறுத்தினேன்; அவர்களில் ஒரு கூட்டத்தார் அலங்கத்தின்மேல் வலதுபுறமாகக் குப்பைமேட்டு வாசலுக்குப் போ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நான் யூதாவின் பிரபுக்களை அலங்கத்தின்மேல் ஏறப்பண்ணி, துதிசெய்து நடந்துபோகும்படி இரண்டு பெரிய கூட்டத்தாரை நிறுத்தினேன்; அவர்களில் ஒரு கூட்டத்தார் அலங்கத்தின்மேல் வலதுபுறமாகக் குப்பைமேட்டு வாசலுக்குப் போ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பிறகாலே ஒசாயாவும், யூதாவின் பிரபுக்களில் பாதிப்பேர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சரியா, எஸ்றா, மெசுல்லா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ொயதா யோனத்தானைப் பெற்றான், யோனத்தான் யதுவாலைப் பெற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ூதா, பென்யமீன், செமாயா, எரேமியா என்பவர்கள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ூரிகைகளைப் பிடிக்கிற ஆசாரியரின் புத்திரரில் ஆசாப்பின் குமாரன் சக்கூரின் மகனாகிய மிகாயாவுக்குக் குமாரனான மத்தனியாவின் மகன் செமாயாவுக்குப் பிறந்த யோனத்தானின் குமாரன் சகரியாவ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ூரிகைகளைப் பிடிக்கிற ஆசாரியரின் புத்திரரில் ஆசாப்பின் குமாரன் சக்கூரின் மகனாகிய மிகாயாவுக்குக் குமாரனான மத்தனியாவின் மகன் செமாயாவுக்குப் பிறந்த யோனத்தானின் குமாரன் சகரியாவ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தேவனுடைய மனுஷனாகிய தாவீதின் கீதவாத்தியங்களை வாசிக்கிற அவன் சகோதரரான செமாயா, அசரெயேல், மிலாலாய், கிலாலாய், மகாய், நெதனெயேல், யூதா, அனானி என்பவர்களும் போனார்கள்; வேதபாரகனாகிய எஸ்றா இவர்களுக்கு முன்பாக நடந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தேவனுடைய மனுஷனாகிய தாவீதின் கீதவாத்தியங்களை வாசிக்கிற அவன் சகோதரரான செமாயா, அசரெயேல், மிலாலாய், கிலாலாய், மகாய், நெதனெயேல், யூதா, அனானி என்பவர்களும் போனார்கள்; வேதபாரகனாகிய எஸ்றா இவர்களுக்கு முன்பாக நடந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ங்கேயிருந்து அவர்கள் தங்களுக்கு எதிரான ஊருணிவாசலுக்கு வந்தபோது, அலங்கத்தைப்பார்க்கிலும் உயரமான தாவீது நகரத்தின் படிகளில் ஏறி, தாவீது வீட்டின்மேலாகக் கிழக்கேயிருக்கிற தண்ணீர் வாசல்மட்டும் போன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ங்கேயிருந்து அவர்கள் தங்களுக்கு எதிரான ஊருணிவாசலுக்கு வந்தபோது, அலங்கத்தைப்பார்க்கிலும் உயரமான தாவீது நகரத்தின் படிகளில் ஏறி, தாவீது வீட்டின்மேலாகக் கிழக்கேயிருக்கிற தண்ணீர் வாசல்மட்டும் போன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ுதிசெய்கிற இரண்டாம் கூட்டத்தார் எதிரேயிருக்கிற வழியாய் நடந்துபோனார்கள், அவர்கள் பிறகாலே நான் போனேன்; ஜனத்தில் பாதிப்பேர் அலங்கத்தின்மேல் சூளைகளின் கொம்மையைக்கடந்து, அகழ் மதில்மட்டும் நெடுகப்போய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ுதிசெய்கிற இரண்டாம் கூட்டத்தார் எதிரேயிருக்கிற வழியாய் நடந்துபோனார்கள், அவர்கள் பிறகாலே நான் போனேன்; ஜனத்தில் பாதிப்பேர் அலங்கத்தின்மேல் சூளைகளின் கொம்மையைக்கடந்து, அகழ் மதில்மட்டும் நெடுகப்போய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ப்பிராயீம் வாசலையும் பழையவாசலையும், மீன் வாசலையும், அனானெயேலின் கொம்மையையும், மேயா என்கிற கொம்மையையும் கடந்து, ஆட்டுவாசல்மட்டும் புறப்பட்டுக் காவல்வீட்டுவாசலிலே நின்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ொயகீமின் நாட்களிலே பிதா வம்சங்களின் தலைவரான ஆசாரியர்கள் யாரென்றால்: செராயாவின் சந்ததியில் மெராயா, எரேமியாவின் சந்ததியில் அனனியா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ப்பிராயீம் வாசலையும் பழையவாசலையும், மீன் வாசலையும், அனானெயேலின் கொம்மையையும், மேயா என்கிற கொம்மையையும் கடந்து, ஆட்டுவாசல்மட்டும் புறப்பட்டுக் காவல்வீட்டுவாசலிலே நின்ற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ப்பிராயீம் வாசலையும் பழையவாசலையும், மீன் வாசலையும், அனானெயேலின் கொம்மையையும், மேயா என்கிற கொம்மையையும் கடந்து, ஆட்டுவாசல்மட்டும் புறப்பட்டுக் காவல்வீட்டுவாசலிலே நின்ற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ற்குப்பின்பு துதி செய்கிற இரண்டு கூட்டத்தாரும் தேவனுடைய ஆலயத்திலே வந்து நின்றார்கள்; நானும் என்னோடேகூட இருக்கிற தலைவரில் பாதிப்பேரும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ற்குப்பின்பு துதி செய்கிற இரண்டு கூட்டத்தாரும் தேவனுடைய ஆலயத்திலே வந்து நின்றார்கள்; நானும் என்னோடேகூட இருக்கிற தலைவரில் பாதிப்பேரும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ூரிகைகளைப் பிடிக்கிற எலியாக்கீம், மாசெயா, மினியாமீன், மிகாயா, எலியோனாய், சகரியா, அனானியா என்கிற ஆசாரியர்களும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ூரிகைகளைப் பிடிக்கிற எலியாக்கீம், மாசெயா, மினியாமீன், மிகாயா, எலியோனாய், சகரியா, அனானியா என்கிற ஆசாரியர்களும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ாசெயா, செமாயா, எலெயாசார், ஊசி, யோகனான், மல்கியா, ஏலாம், ஏசேர் என்பவர்களும் நின்றோம்; பாடகரும் அவர்கள் விசாரிப்புக்காரனாகிய யெஷாகியாவும சத்தமாய்ப் பாடி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ாசெயா, செமாயா, எலெயாசார், ஊசி, யோகனான், மல்கியா, ஏலாம், ஏசேர் என்பவர்களும் நின்றோம்; பாடகரும் அவர்கள் விசாரிப்புக்காரனாகிய யெஷாகியாவும சத்தமாய்ப் பாடி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ந்நாளிலே மிகுதியான பலிகளைச் செலுத்தி தேவன் தங்களுக்கு மகா சந்தோஷத்தை உண்டாக்கினதினால் மகிழ்ச்சியாயிருந்தார்கள்; ஸ்திரீகளும் பிள்ளைகளுங்கூடக் களிகூர்ந்தார்கள்; எருசலேமின் களிப்பு தூரத்திலே கேட்கப்பட்ட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ந்நாளிலே மிகுதியான பலிகளைச் செலுத்தி தேவன் தங்களுக்கு மகா சந்தோஷத்தை உண்டாக்கினதினால் மகிழ்ச்சியாயிருந்தார்கள்; ஸ்திரீகளும் பிள்ளைகளுங்கூடக் களிகூர்ந்தார்கள்; எருசலேமின் களிப்பு தூரத்திலே கேட்கப்பட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ொயகீமின் நாட்களிலே பிதா வம்சங்களின் தலைவரான ஆசாரியர்கள் யாரென்றால்: செராயாவின் சந்ததியில் மெராயா, எரேமியாவின் சந்ததியில் அனனியா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ந்நாளிலே மிகுதியான பலிகளைச் செலுத்தி தேவன் தங்களுக்கு மகா சந்தோஷத்தை உண்டாக்கினதினால் மகிழ்ச்சியாயிருந்தார்கள்; ஸ்திரீகளும் பிள்ளைகளுங்கூடக் களிகூர்ந்தார்கள்; எருசலேமின் களிப்பு தூரத்திலே கேட்கப்பட்ட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ன்றையதினம் பொக்கிஷங்களையும், படைப்புகளையும், முதல் கனிகளையும், தசமபாகங்களையும் வைக்கும் அறைகளின்மேல், ஆசாரியர்களுக்கும் லேவியர்களுக்கும் நியாயப்பிரமாணத்தின்படியே வரவேண்டிய பட்டணங்களுடைய நிலங்களின் பங்குகளை அவைகளில் சேர்க்கும்படிக்கு, சில மனுஷர் விசாரிப்புக்காரராக வைக்கப்பட்டார்கள்; ஊழியஞ்செய்து நிற்கிற ஆசாரியர்மேலும் லேவியர்மேலும் யூதா மனிதர் சந்தோஷமாயிருந்த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ன்றையதினம் பொக்கிஷங்களையும், படைப்புகளையும், முதல் கனிகளையும், தசமபாகங்களையும் வைக்கும் அறைகளின்மேல், ஆசாரியர்களுக்கும் லேவியர்களுக்கும் நியாயப்பிரமாணத்தின்படியே வரவேண்டிய பட்டணங்களுடைய நிலங்களின் பங்குகளை அவைகளில் சேர்க்கும்படிக்கு, சில மனுஷர் விசாரிப்புக்காரராக வைக்கப்பட்டார்கள்; ஊழியஞ்செய்து நிற்கிற ஆசாரியர்மேலும் லேவியர்மேலும் யூதா மனிதர் சந்தோஷமாயிருந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ன்றையதினம் பொக்கிஷங்களையும், படைப்புகளையும், முதல் கனிகளையும், தசமபாகங்களையும் வைக்கும் அறைகளின்மேல், ஆசாரியர்களுக்கும் லேவியர்களுக்கும் நியாயப்பிரமாணத்தின்படியே வரவேண்டிய பட்டணங்களுடைய நிலங்களின் பங்குகளை அவைகளில் சேர்க்கும்படிக்கு, சில மனுஷர் விசாரிப்புக்காரராக வைக்கப்பட்டார்கள்; ஊழியஞ்செய்து நிற்கிற ஆசாரியர்மேலும் லேவியர்மேலும் யூதா மனிதர் சந்தோஷமாயிருந்த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ன்றையதினம் பொக்கிஷங்களையும், படைப்புகளையும், முதல் கனிகளையும், தசமபாகங்களையும் வைக்கும் அறைகளின்மேல், ஆசாரியர்களுக்கும் லேவியர்களுக்கும் நியாயப்பிரமாணத்தின்படியே வரவேண்டிய பட்டணங்களுடைய நிலங்களின் பங்குகளை அவைகளில் சேர்க்கும்படிக்கு, சில மனுஷர் விசாரிப்புக்காரராக வைக்கப்பட்டார்கள்; ஊழியஞ்செய்து நிற்கிற ஆசாரியர்மேலும் லேவியர்மேலும் யூதா மனிதர் சந்தோஷமாயிருந்த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ாடகரும், வாசல் காவலாளரும், தாவீதும் அவன் குமாரனாகிய சாலொமோனும் கற்பித்தபடியே தங்கள் தேவனுடைய காவலையும், சுத்திகரிப்பின் காவலையும் காத்த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ாடகரும், வாசல் காவலாளரும், தாவீதும் அவன் குமாரனாகிய சாலொமோனும் கற்பித்தபடியே தங்கள் தேவனுடைய காவலையும், சுத்திகரிப்பின் காவலையும் காத்த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தாவீதும் ஆசாப்பும் இருந்த பூர்வநாட்களில் பாடகரின் தலைவரும் வைக்கப்பட்டு, தேவனுக்குத் துதியும் தோத்திரங்களும் செலுத்துகிற சங்கீதங்கள் திட்டம்பண்ணப்பட்டிருந்தத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தாவீதும் ஆசாப்பும் இருந்த பூர்வநாட்களில் பாடகரின் தலைவரும் வைக்கப்பட்டு, தேவனுக்குத் துதியும் தோத்திரங்களும் செலுத்துகிற சங்கீதங்கள் திட்டம்பண்ணப்பட்டிருந்தத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ஆகையால் செரூபாபேலின் நாட்களிலும், நெகேமியாவின் நாட்களிலும் இஸ்ரவேலர் எல்லாரும் பாடகருக்கும் வாசல் காவலாளருக்கும் அன்றாடகத் திட்டமாகிய பங்குகளைக் கொடுத்தார்கள்; அவர்கள் லேவியருக்கென்று பிரதிஷ்டைபண்ணிக் கொடுத்தார்கள்; லேவியர் ஆரோனின் புத்திரருக்கென்று அவர்கள் பங்கைப் பிரதிஷ்டைபண்ணிக் கொடுத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ஸ்றாவின் சந்ததியில் மெசுல்லாம், அமரியாவின் சந்ததியில் யோகனான்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ஆகையால் செரூபாபேலின் நாட்களிலும், நெகேமியாவின் நாட்களிலும் இஸ்ரவேலர் எல்லாரும் பாடகருக்கும் வாசல் காவலாளருக்கும் அன்றாடகத் திட்டமாகிய பங்குகளைக் கொடுத்தார்கள்; அவர்கள் லேவியருக்கென்று பிரதிஷ்டைபண்ணிக் கொடுத்தார்கள்; லேவியர் ஆரோனின் புத்திரருக்கென்று அவர்கள் பங்கைப் பிரதிஷ்டைபண்ணிக் கொடுத்த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ஆகையால் செரூபாபேலின் நாட்களிலும், நெகேமியாவின் நாட்களிலும் இஸ்ரவேலர் எல்லாரும் பாடகருக்கும் வாசல் காவலாளருக்கும் அன்றாடகத் திட்டமாகிய பங்குகளைக் கொடுத்தார்கள்; அவர்கள் லேவியருக்கென்று பிரதிஷ்டைபண்ணிக் கொடுத்தார்கள்; லேவியர் ஆரோனின் புத்திரருக்கென்று அவர்கள் பங்கைப் பிரதிஷ்டைபண்ணிக் கொடுத்த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ெயல்த்தியேலின் குமாரனாகிய செருபாபேலோடும் யெசுவாவோடும் வந்த ஆசாரியரும் லேவியரும் யாரென்றால்: செராயா எரேமியா, எஸ்றா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ெயல்த்தியேலின் குமாரனாகிய செருபாபேலோடும் யெசுவாவோடும் வந்த ஆசாரியரும் லேவியரும் யாரென்றால்: செராயா எரேமியா, எஸ்றா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மரியா, மல்லூக், அத்தூஸ்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ெகனியா, ரெகூம், மெரெமோத்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்தோ, கிநேதோ, அபியா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ியாமின், மாதியா, பில்கா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ெமாயா, யோயாரிப், யெதாயா,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ல்லு, ஆமோக், இல்க்கியா, யெதாயா என்பவர்கள்; இவர்கள் யெசுவாவின் நாட்களில், ஆசாரியருக்கும் தங்கள் சகோதரருக்கும் தலைவராயி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ெலிகுவின் சந்ததியில் யோனத்தான், செபனியாவின் சந்ததியில் யோசேப்பு,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ல்லு, ஆமோக், இல்க்கியா, யெதாயா என்பவர்கள்; இவர்கள் யெசுவாவின் நாட்களில், ஆசாரியருக்கும் தங்கள் சகோதரருக்கும் தலைவராயிருந்த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லேவியர் யாரென்றால்: யெசுவா பின்னூயி, கத்மியேல், செரெபியா, யூதா, மத்தனியா என்பவர்கள்; இவனும் இவன் சகோதரரும் துதிசெய்தலை விசாரித்த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லேவியர் யாரென்றால்: யெசுவா பின்னூயி, கத்மியேல், செரெபியா, யூதா, மத்தனியா என்பவர்கள்; இவனும் இவன் சகோதரரும் துதிசெய்தலை விசாரித்த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க்புக்கியா, உன்னி என்கிற அவர்கள் சகோதரர் அவர்களுக்கு எதிரே காவல்காத்தி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ரீமின் சந்ததியில் அத்னா, மெராயோதின் சந்ததியில் எல்காய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1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Of Iddo, Zechariah; of Ginnethon, Meshulla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Of Abijah, Zichri; of Miniamin, of Moadiah, Piltai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Of Bilgah, Shammua; of Shemaiah, Jehonath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of Joiarib, Mattenai; of Jedaiah, Uzzi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f Sallai, Kallai; of Amok, Eb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Of Hilkiah, Hashabiah; of Jedaiah, Nethane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Levites in the days of Eliashib, Joiada, and Johanan, and Jaddua, were recorded chief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: also the priests, to the reign of Darius the Persi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sons of Levi, the chief of the fathers, were written in the book of the chronicles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the days of Johanan the son of Eliashi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Jeshua brings forth Joiakim, Joiakim also brings forth Eliashib, and Eliashib brings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chief of the Levites: Hashabiah, Sherebiah, and Jeshua the son of Kadmiel, with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 opposite to them, to praise and to give thanks, according to the commandment of Davi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of God, ward opposite to 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Mattaniah, and Bakbukiah, Obadiah, Meshullam, Talmon, Akkub, were porters keeping the ward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hresholds of the ga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se were in the days of Joiakim the son of Jeshua, the son of Jozadak, and in the day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hemiah the governor, and of Ezra the priest, the scri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at the dedication of the wall of Jerusalem they sought the Levites out of all their plac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ring them to Jerusalem, to keep the dedication with gladness, both with thanksgivings, an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ging, with cymbals, psalteries, and with har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iad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sons of the singers gathered themselves together, both out of the plain country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 Jerusalem, and from the villages of Netophathi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lso from the house of Gilgal, and out of the fields of Geba and Azmaveth: for the singers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t them villages round about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priests and the Levites purified themselves, and purified the people, and the gat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n I brought up the princes of Judah upon the wall, and appointed two great companies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gave thanks, whereof one went on the right hand upon the wall toward the dung gat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after them went Hoshaiah, and half of the princes of Jud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Azariah, Ezra, and Meshulla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Joiada brings forth Jonathan, and Jonathan brings forth Jaddu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Judah, and Benjamin, and Shemaiah, and Jerem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certain of the priests' sons with trumpets; namely, Zechariah the son of Jonathan,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Shemaiah, the son of Mattaniah, the son of Michaiah, the son of Zaccur, the son of Asap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his brethren, Shemaiah, and Azarael, Milalai, Gilalai, Maai, Nethaneel, and Judah, Hanan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musical instruments of David the man of God, and Ezra the scribe befor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at the fountain gate, which was opposite to them, they went up by the stairs of the cit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vid, at the going up of the wall, above the house of David, even unto the water gate east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other company of them that gave thanks went opposite to them, and I after them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lf of the people upon the wall, from beyond the tower of the furnaces even unto the broad wal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from above the gate of Ephraim, and above the old gate, and above the fish gat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n the days of Joiakim were priests, the chief of the fathers: of Seraiah, Meraiah;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er of Hananeel, and the tower of Meah, even unto the sheep gate: and they stood still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son g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So stood the two companies of them that gave thanks in the house of God, and I, and the half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ulers with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the priests; Eliakim, Maaseiah, Miniamin, Michaiah, Elioenai, Zechariah, and Hananiah,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mpe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Maaseiah, and Shemaiah, and Eleazar, and Uzzi, and Jehohanan, and Malchijah, and Ela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zer. And the singers sang loud, with Jezrahiah their overse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lso that day they offered great sacrifices, and rejoiced: for God had made them rejoic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joy: the wives also and the children rejoiced: so that the joy of Jerusalem was heard even f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emiah, Hanani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at that time were some appointed over the chambers for the treasures, for the offerings,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irst-fruits, and for the tithes, to gather into them out of the fields of the citie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rtions of the law for the priests and Levites: for Judah rejoiced for the priests and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vites that wai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both the singers and the porters kept the ward of their God, and the war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rification, according to the commandment of David, and of Solomon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For in the days of David and Asaph of old there were chief of the singers, and songs of prai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anksgiving unt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all Israel in the days of Zerubbabel, and in the days of Nehemiah, gave the portio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f Ezra, Meshullam; of Amariah, Jehohan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gers and the porters, every day his portion: and they sanctified holy things unto the Levit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Levites sanctified them unto the children of Aa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se are the priests and the Levites that went up with Zerubbabel the son of Shealtie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hua: Seraiah, Jeremiah, Ezr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mariah, Malluch, Hattus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hechaniah, Rehum, Meremo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ddo, Ginnetho, Abij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iamin, Maadiah, Bilg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hemaiah, and Joiarib, Jeda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allu, Amok, Hilkiah, Jedaiah. These were the chief of the priests and of their brethren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Of Melicu, Jonathan; of Shebaniah, Josep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 of Jeshu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Moreover the Levites: Jeshua, Binnui, Kadmiel, Sherebiah, Judah, and Mattaniah, which was o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hanksgiving, he and his 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lso Bakbukiah and Unni, their brethren, were opposite to them in the wat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Of Harim, Adna; of Meraioth, Helkai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2026-07-22T12:59:07Z</dcterms:created>
  <dcterms:modified xsi:type="dcterms:W3CDTF">2026-07-22T12:59:07Z</dcterms:modified>
  <dc:title>நெகேமியா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