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 கர்த்தரின் பக்தி வழியில்
பணிந்து நடப்போன் பாக்கியவான்
முயன்று உழைத்தே பலனை உண்பான் (2)
முடிவில் பாக்கியம் மேன்மை காண்ப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ண்ணுதற்கினிய கனிகளைத் தரும்
தண்ணிழல் திராட்சைக்கொடிபோல் வளரும்
கண்ணிய மனைவி மகிழ்ந்து இருப்பாள் (2)
எண்ணரும் நலங்கள் இல்லத்தில் புரிவாள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ஓலிவ மரத்தைச் சூழ்ந்து மேலே
உயரும் பச்சிளங் கன்றுகள் போல
மெலிவிலா நல்ல பாலகருன்பாலே (2)
மிகவும் களித்து வாழ்வர் அன்பால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ுன் வீட்டைக் கட்டாவிடில் அதை
கட்டுவோர் முயற்சி வீணாம் அறி இதை
கர்த்தரால் வரும் சுதந்திரம் பிள்ளைகள் (2)
கர்ப்பத்தின் கனியும் கர்த்தரின் கிருப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2026-07-30T19:58:10Z</dcterms:created>
  <dcterms:modified xsi:type="dcterms:W3CDTF">2026-07-30T19:58:10Z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