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ற்பதும் நிர்முலமாகாததும் தேவ கிருபையே
நான் உயிருடன் வாழ்வதும் சுகமுடன் இருப்பதும் 
கிருபையே தேவகிருபையே தேவகிருபையே தேவகிருபையே -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எழுவதும் கர்த்தரை துதிப்பதும்
மாலையில் காப்புடன் இல்லம் வருவதும் கிருபையே
போக்கிலும் வரத்திலும் தொலைதூர பயணத்திலும் 
பாதம் கல்லிலே இடறாமல் காப்பதும் கிருபையே - உ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நடுவினிலே என்னை எரித்திட நேர்ந்தாலும்
தூதனாக நின்று என்னை காப்பதும் கிருபையே
ஆழியின் நடுவிலும் சீறிடும் புயலினிலும் 
நீர்மேல் நடந்து வந்து என்னைக் காப்பதும் கிருபை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கவலைகளில் கஷ்ட நஷ்டங்களில்
துஷ்டனின் கைக்கு விலக்கி காப்பதும் கிருபையே
ஆற்றித் தேற்றியே அரவணைத்திடும் 
மாபெரும் கிருபையே எங்கள் தேவ கிருபை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2026-07-31T13:11:27Z</dcterms:created>
  <dcterms:modified xsi:type="dcterms:W3CDTF">2026-07-31T13:11:27Z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