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லையிலே உன் விதையை விதை; மாலையிலே உன் கையை நெகிழவிடாதே; அதுவோ, இதுவோ, எது வாய்க்குமோ என்றும், இரண்டும் சரியாய்ப் பயன்படுமோ என்றும் நீ அறியாய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ெளிச்சம் இன்பமும், சூரியனைக் காண்பது கண்களுக்குப் பிரியமுமாம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ுஷன் அநேக வருஷம் ஜீவித்து, அவைகளிலெல்லாம் மகிழ்ச்சியாயிருந்தாலும், அவன் இருளின் நாட்களையும் நினைக்கவேண்டும்; அவைகள் அநேகமாயிருக்கும்; வந்து சம்பவிப்பதெல்லாம் மாயைய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ுஷன் அநேக வருஷம் ஜீவித்து, அவைகளிலெல்லாம் மகிழ்ச்சியாயிருந்தாலும், அவன் இருளின் நாட்களையும் நினைக்கவேண்டும்; அவைகள் அநேகமாயிருக்கும்; வந்து சம்பவிப்பதெல்லாம் மாயைய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லிபனே! உன் இளமையிலே சந்தோஷப்படு, உன் வாலிப நாட்களிலே உன் இருதயம் உன்னைப் பூரிப்பாக்கட்டும்; உன் நெஞ்சின் வழிகளிலும், உன் கண்ணின் காட்சிகளிலும் நட; ஆனாலும் இவையெல்லாவற்றினிமித்தமும் தேவன் உன்னை நியாயத்திலே கொண்டுவந்து நிறுத்துவார் என்று அறி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லிபனே! உன் இளமையிலே சந்தோஷப்படு, உன் வாலிப நாட்களிலே உன் இருதயம் உன்னைப் பூரிப்பாக்கட்டும்; உன் நெஞ்சின் வழிகளிலும், உன் கண்ணின் காட்சிகளிலும் நட; ஆனாலும் இவையெல்லாவற்றினிமித்தமும் தேவன் உன்னை நியாயத்திலே கொண்டுவந்து நிறுத்துவார் என்று அறி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லிபனே! உன் இளமையிலே சந்தோஷப்படு, உன் வாலிப நாட்களிலே உன் இருதயம் உன்னைப் பூரிப்பாக்கட்டும்; உன் நெஞ்சின் வழிகளிலும், உன் கண்ணின் காட்சிகளிலும் நட; ஆனாலும் இவையெல்லாவற்றினிமித்தமும் தேவன் உன்னை நியாயத்திலே கொண்டுவந்து நிறுத்துவார் என்று அறி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உன் இருதயத்திலிருந்து சஞ்சலத்தையும், உன் மாம்சத்திலிருந்து தீங்கையும் நீக்கிப்போடு; இளவயதும் வாலிபமும் மாயைய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உன் இருதயத்திலிருந்து சஞ்சலத்தையும், உன் மாம்சத்திலிருந்து தீங்கையும் நீக்கிப்போடு; இளவயதும் வாலிபமும் மாயைய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ஆகாரத்தைத் தண்ணீர்கள்மேல் போடு; அநேக நாட்களுக்குப் பின்பு அதின் பலனைக் காண்பாய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ழுபேருக்கும் எட்டுபேருக்கும் பங்கிட்டுக்கொடு; பூமியின்மேல் என்ன ஆபத்து நேரிடுமோ உனக்குத் தெரியா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கங்கள் நிறைந்திருந்தால் மழையைப் பூமியின்மேல் பொழியும்; மரமானது தெற்கே விழுந்தாலும் வடக்கே விழுந்தாலும், விழுந்த இடத்திலேயே மரம் கிட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கங்கள் நிறைந்திருந்தால் மழையைப் பூமியின்மேல் பொழியும்; மரமானது தெற்கே விழுந்தாலும் வடக்கே விழுந்தாலும், விழுந்த இடத்திலேயே மரம் கிட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ாற்றைக் கவனிக்கிறவன் விதைக்கமாட்டான்; மேகங்களை நோக்குகிறவன் அறுக்கமாட்ட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வியின் வழி இன்னதென்றும், கர்ப்பவதியின் வயிற்றில் எலும்புகள் உருவாகும் விதம் இன்னதென்றும் நீ அறியாதிருக்கிறதுபோலவே, எல்லாவற்றையும் செய்கிற தேவனுடைய செயல்களையும் நீ அறிய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வியின் வழி இன்னதென்றும், கர்ப்பவதியின் வயிற்றில் எலும்புகள் உருவாகும் விதம் இன்னதென்றும் நீ அறியாதிருக்கிறதுபோலவே, எல்லாவற்றையும் செய்கிற தேவனுடைய செயல்களையும் நீ அறியாய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லையிலே உன் விதையை விதை; மாலையிலே உன் கையை நெகிழவிடாதே; அதுவோ, இதுவோ, எது வாய்க்குமோ என்றும், இரண்டும் சரியாய்ப் பயன்படுமோ என்றும் நீ அறியாய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ther shall prosper, either this or that, or whether they both shall be alike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ruly the light is sweet, and a pleasant thing it is for the eyes to behold the su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if a man live many years, and rejoice in them all; yet let him remember the days of darkne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y shall be many. All that comes is 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Rejoice, O young man, in your youth; and let your heart cheer you in the days of your yout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lk in the ways of yours heart, and in the sight of yours eyes: but know you, that for all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 God will bring you into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remove sorrow from your heart, and put away evil from your flesh: for childhoo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th are 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Cast your bread upon the waters: for you shall find it after many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Give a portion to seven, and also to eight; for you know not what evil shall be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the clouds be full of rain, they empty themselves upon the earth: and if the tree fall towa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uth, or toward the north, in the place where the tree falls, there it shall 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that observes the wind shall not sow; and he that regards the clouds shall not rea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s you know not what is the way of the spirit, nor how the bones do grow in the womb of her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with child: even so you know not the works of God who makes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n the morning sow your seed, and in the evening withhold not yours hand: for you know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2026-07-18T18:05:11Z</dcterms:created>
  <dcterms:modified xsi:type="dcterms:W3CDTF">2026-07-18T18:05:11Z</dcterms:modified>
  <dc:title>பிரசங்கி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