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9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o, who will go to bind the broken heart ? 
Burdened with grief and heavy in its woe, 
Longing to find in life some better part :
Who, who will go to bind the broken heart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, here am I ; send me ! send me ! 
To bind the broken heart, 
To find the better part : 
Lord, here am I ; send me ! send me i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o, who will go to wipe away the tear 
From eyes long used to sorrow's briny flow ? 
To comfort those who stand beside hope's bier ?
Who, who will go to wipe away the tear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, here am I ; send me ! send me ! 
To wipe away the tear, 
To stand beside hope's bier : 
Lord, here am I ; send me ! send me I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o, who will go to seek the Iambs astray ? 
To lift the fallen where he lies so low, 
Into the sunlight of the heavenly way :
Who, who will go to seek the lambs astray ?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, here am I ; send me i send me ! 
To seek the lambs astray, 
To point the heavenly way : 
Lord, here am I ; send me ! send m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2026-07-30T13:05:01Z</dcterms:created>
  <dcterms:modified xsi:type="dcterms:W3CDTF">2026-07-30T13:05:01Z</dcterms:modified>
  <dc:title>Hymn : 784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