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presProps" Target="presProps.xml"/>
  <Relationship Id="rId68" Type="http://schemas.openxmlformats.org/officeDocument/2006/relationships/viewProps" Target="viewProps.xml"/>
  <Relationship Id="rId6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ஜனங்களில் ஏறக்குறைய மூவாயிரம்பேர் அவ்விடத்திற்குப் போனார்கள்; ஆனாலும் அவர்கள் ஆயியின் மனுஷருக்கு முன்பாக முறிந்தோடி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ஜனங்களில் ஏறக்குறைய மூவாயிரம்பேர் அவ்விடத்திற்குப் போனார்கள்; ஆனாலும் அவர்கள் ஆயியின் மனுஷருக்கு முன்பாக முறிந்தோடி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யியின் மனுஷர் அவர்களில் ஏறக்குறைய முப்பத்தாறுபேரை வெட்டிப்போட்டார்கள்; பட்டணவாசலின் வெளி துவக்கிச் செபாரீம்மட்டும் அவர்களைத் துரத்தி, மலையிறக்கத்திலே அவர்களை வெட்டினார்கள்; ஜனங்களின் இருதயம் கரைந்து தண்ணீராய்ப்போயிற்ற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யியின் மனுஷர் அவர்களில் ஏறக்குறைய முப்பத்தாறுபேரை வெட்டிப்போட்டார்கள்; பட்டணவாசலின் வெளி துவக்கிச் செபாரீம்மட்டும் அவர்களைத் துரத்தி, மலையிறக்கத்திலே அவர்களை வெட்டினார்கள்; ஜனங்களின் இருதயம் கரைந்து தண்ணீராய்ப்போயிற்ற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யியின் மனுஷர் அவர்களில் ஏறக்குறைய முப்பத்தாறுபேரை வெட்டிப்போட்டார்கள்; பட்டணவாசலின் வெளி துவக்கிச் செபாரீம்மட்டும் அவர்களைத் துரத்தி, மலையிறக்கத்திலே அவர்களை வெட்டினார்கள்; ஜனங்களின் இருதயம் கரைந்து தண்ணீராய்ப்போயிற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யோசுவா தன் வஸ்திரங்களைக் கிழித்துக்கொண்டு, அவனும் இஸ்ரவேலின் மூப்பரும் சாயங்காலமட்டும் கர்த்தரின் பெட்டிக்கு முன்பாகத் தரையிலே முகங்குப்புற விழுந்து, தங்கள் தலைகளின்மேல் புளுதியைப் போட்டுக்கொண்டு கிடந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யோசுவா தன் வஸ்திரங்களைக் கிழித்துக்கொண்டு, அவனும் இஸ்ரவேலின் மூப்பரும் சாயங்காலமட்டும் கர்த்தரின் பெட்டிக்கு முன்பாகத் தரையிலே முகங்குப்புற விழுந்து, தங்கள் தலைகளின்மேல் புளுதியைப் போட்டுக்கொண்டு கிட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ோசுவா: ஆ, கர்த்தராகிய ஆண்டவரே, எங்களை அழிக்கும்படி எமோரியர் கைகளில் ஒப்புக்கொடுப்பதற்காகவா தேவரீர் இந்த ஜனத்தை யோர்தானைக் கடக்கப்பண்ணினீர்? நாங்கள் யோர்தானுக்கு அப்புறத்தில் மனத்திர்ப்தியாக இருந்துவிட்டோமானால் நலமாயிரு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ோசுவா: ஆ, கர்த்தராகிய ஆண்டவரே, எங்களை அழிக்கும்படி எமோரியர் கைகளில் ஒப்புக்கொடுப்பதற்காகவா தேவரீர் இந்த ஜனத்தை யோர்தானைக் கடக்கப்பண்ணினீர்? நாங்கள் யோர்தானுக்கு அப்புறத்தில் மனத்திர்ப்தியாக இருந்துவிட்டோமானால் நலமாயிருக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ோசுவா: ஆ, கர்த்தராகிய ஆண்டவரே, எங்களை அழிக்கும்படி எமோரியர் கைகளில் ஒப்புக்கொடுப்பதற்காகவா தேவரீர் இந்த ஜனத்தை யோர்தானைக் கடக்கப்பண்ணினீர்? நாங்கள் யோர்தானுக்கு அப்புறத்தில் மனத்திர்ப்தியாக இருந்துவிட்டோமானால் நலமாயி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் சாபத்தீடானதிலே துரோகம்பண்ணினார்கள்; எப்படியெனில், யூதாகோத்திரத்துச் சேரானுடைய குமாரனான சப்தியின் மகன் கர்மீக்குப் பிறந்த ஆகான் என்பவன், சாபத்தீடானதிலே சிலதை எடுத்துக்கொண்டான்; ஆகையால் இஸ்ரவேல் புத்திரர்மேல் கர்த்தருடைய கோபம் மூண்ட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, ஆண்டவரே, இஸ்ரவேலர் தங்கள் சத்துருக்களுக்கு முதுகைக் காட்டினார்கள்; இப்பொழுது நான் என்ன சொல்ல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ானானியரும் தேசத்துக்குடிகள் யாவரும் இதைக்கேட்டு, எங்களை வளைந்துகொண்டு, எங்கள் பேரைப் பூமியிலிராதபடிக்கு வேரற்றுப்போகப்பண்ணுவார்களே; அப்பொழுது உமத்து மகத்தான நாமத்துக்கு என்ன செய்வீர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ானானியரும் தேசத்துக்குடிகள் யாவரும் இதைக்கேட்டு, எங்களை வளைந்துகொண்டு, எங்கள் பேரைப் பூமியிலிராதபடிக்கு வேரற்றுப்போகப்பண்ணுவார்களே; அப்பொழுது உமத்து மகத்தான நாமத்துக்கு என்ன செய்வீர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கர்த்தர் யோசுவாவை நோக்கி: எழுந்திரு, நீ இப்படி முகங்குப்புற விழுந்து கிடக்கிறது என்ன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ர் பாவஞ்செய்தார்கள்; நான் அவர்களுக்குக் கட்டளையிட்ட என் உடன்படிக்கையை மீறினார்கள்; சாபத்தீடானதில் எடுத்துக்கொண்டதும், களவுசெய்ததும் வஞ்சித்ததும், தங்கள் பண்டம்பாடிகளுக்குள்ளே வைத்ததும் உண்ட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ர் பாவஞ்செய்தார்கள்; நான் அவர்களுக்குக் கட்டளையிட்ட என் உடன்படிக்கையை மீறினார்கள்; சாபத்தீடானதில் எடுத்துக்கொண்டதும், களவுசெய்ததும் வஞ்சித்ததும், தங்கள் பண்டம்பாடிகளுக்குள்ளே வைத்ததும் உண்ட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ர் பாவஞ்செய்தார்கள்; நான் அவர்களுக்குக் கட்டளையிட்ட என் உடன்படிக்கையை மீறினார்கள்; சாபத்தீடானதில் எடுத்துக்கொண்டதும், களவுசெய்ததும் வஞ்சித்ததும், தங்கள் பண்டம்பாடிகளுக்குள்ளே வைத்ததும் உண்ட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தலால் இஸ்ரவேல் புத்திரர் தங்கள் சத்துருக்களுக்கு முன்பாக நிற்கக் கூடாமல், தங்கள் சத்துருக்களுக்கு முதுகைக் காட்டினார்கள்; அவர்கள் சாபத்தீடானார்கள்; நீங்கள் சாபத்தீடானதை உங்கள் நடுவிலிருந்து நிக்கிரகம்பண்ணாவிட்டால், இனி உங்களோடே இர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தலால் இஸ்ரவேல் புத்திரர் தங்கள் சத்துருக்களுக்கு முன்பாக நிற்கக் கூடாமல், தங்கள் சத்துருக்களுக்கு முதுகைக் காட்டினார்கள்; அவர்கள் சாபத்தீடானார்கள்; நீங்கள் சாபத்தீடானதை உங்கள் நடுவிலிருந்து நிக்கிரகம்பண்ணாவிட்டால், இனி உங்களோடே இர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தலால் இஸ்ரவேல் புத்திரர் தங்கள் சத்துருக்களுக்கு முன்பாக நிற்கக் கூடாமல், தங்கள் சத்துருக்களுக்கு முதுகைக் காட்டினார்கள்; அவர்கள் சாபத்தீடானார்கள்; நீங்கள் சாபத்தீடானதை உங்கள் நடுவிலிருந்து நிக்கிரகம்பண்ணாவிட்டால், இனி உங்களோடே இர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் சாபத்தீடானதிலே துரோகம்பண்ணினார்கள்; எப்படியெனில், யூதாகோத்திரத்துச் சேரானுடைய குமாரனான சப்தியின் மகன் கர்மீக்குப் பிறந்த ஆகான் என்பவன், சாபத்தீடானதிலே சிலதை எடுத்துக்கொண்டான்; ஆகையால் இஸ்ரவேல் புத்திரர்மேல் கர்த்தருடைய கோபம் மூண்ட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ழுந்திரு, நீ ஜனங்களைப் பரிசுத்தம்பண்ணிச் சொல்லவேண்டியது என்னவென்றால்: நாளையத்தினத்துக்கு உங்களைப் பரிசுத்தம்பண்ணிக்கொள்ளுங்கள்; இஸ்ரவேலரே சாபத்தீடானது உங்கள் நடுவே இருக்கிறது; நீங்கள் சாபத்தீடானதை உங்கள் நடுவிலிருந்து விலக்காதிருக்குமட்டும், நீங்கள் உங்கள் சத்துருக்களுக்கு முன்பாக நிற்கக் கூடாது என்று இஸ்ரவேலின் தேவனாகிய கர்த்தர் சொல்ல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ழுந்திரு, நீ ஜனங்களைப் பரிசுத்தம்பண்ணிச் சொல்லவேண்டியது என்னவென்றால்: நாளையத்தினத்துக்கு உங்களைப் பரிசுத்தம்பண்ணிக்கொள்ளுங்கள்; இஸ்ரவேலரே சாபத்தீடானது உங்கள் நடுவே இருக்கிறது; நீங்கள் சாபத்தீடானதை உங்கள் நடுவிலிருந்து விலக்காதிருக்குமட்டும், நீங்கள் உங்கள் சத்துருக்களுக்கு முன்பாக நிற்கக் கூடாது என்று இஸ்ரவேலின் தேவனாகிய கர்த்தர் சொல்லுகி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ழுந்திரு, நீ ஜனங்களைப் பரிசுத்தம்பண்ணிச் சொல்லவேண்டியது என்னவென்றால்: நாளையத்தினத்துக்கு உங்களைப் பரிசுத்தம்பண்ணிக்கொள்ளுங்கள்; இஸ்ரவேலரே சாபத்தீடானது உங்கள் நடுவே இருக்கிறது; நீங்கள் சாபத்தீடானதை உங்கள் நடுவிலிருந்து விலக்காதிருக்குமட்டும், நீங்கள் உங்கள் சத்துருக்களுக்கு முன்பாக நிற்கக் கூடாது என்று இஸ்ரவேலின் தேவனாகிய கர்த்தர் சொல்லு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ாலையிலே நீங்கள் கோத்திரம் கோத்திரமாய் வரவேண்டும்; அப்பொழுது கர்த்தர் குறிக்கிற கோத்திரம் வம்சம் வம்சமாக வரவேண்டும்; கர்த்தர் குறிக்கிற வம்சம் குடும்பம் குடும்பமாக வரவேண்டும்; கர்த்தர் குறிக்கிற குடும்பம் பேர்பேராக வரவேண்டும் என்று சொல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ாலையிலே நீங்கள் கோத்திரம் கோத்திரமாய் வரவேண்டும்; அப்பொழுது கர்த்தர் குறிக்கிற கோத்திரம் வம்சம் வம்சமாக வரவேண்டும்; கர்த்தர் குறிக்கிற வம்சம் குடும்பம் குடும்பமாக வரவேண்டும்; கர்த்தர் குறிக்கிற குடும்பம் பேர்பேராக வரவேண்டும் என்று சொல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ாலையிலே நீங்கள் கோத்திரம் கோத்திரமாய் வரவேண்டும்; அப்பொழுது கர்த்தர் குறிக்கிற கோத்திரம் வம்சம் வம்சமாக வரவேண்டும்; கர்த்தர் குறிக்கிற வம்சம் குடும்பம் குடும்பமாக வரவேண்டும்; கர்த்தர் குறிக்கிற குடும்பம் பேர்பேராக வரவேண்டும் என்று சொல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ாலையிலே நீங்கள் கோத்திரம் கோத்திரமாய் வரவேண்டும்; அப்பொழுது கர்த்தர் குறிக்கிற கோத்திரம் வம்சம் வம்சமாக வரவேண்டும்; கர்த்தர் குறிக்கிற வம்சம் குடும்பம் குடும்பமாக வரவேண்டும்; கர்த்தர் குறிக்கிற குடும்பம் பேர்பேராக வரவேண்டும் என்று சொல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சாபத்தீடானதை எடுத்தவனாய்க் கண்டுபிடிக்கப்படுகிறவன், கர்த்தரின் உடன்படிக்கையை மீறி, இஸ்ரவேலிலே மதிகேடான காரியத்தைச் செய்தபடியினால், அவனும் அவனுக்குள்ள யாவும் அக்கினியில் சுட்டெரிக்கப்படக்கடவது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சாபத்தீடானதை எடுத்தவனாய்க் கண்டுபிடிக்கப்படுகிறவன், கர்த்தரின் உடன்படிக்கையை மீறி, இஸ்ரவேலிலே மதிகேடான காரியத்தைச் செய்தபடியினால், அவனும் அவனுக்குள்ள யாவும் அக்கினியில் சுட்டெரிக்கப்படக்கடவது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சாபத்தீடானதை எடுத்தவனாய்க் கண்டுபிடிக்கப்படுகிறவன், கர்த்தரின் உடன்படிக்கையை மீறி, இஸ்ரவேலிலே மதிகேடான காரியத்தைச் செய்தபடியினால், அவனும் அவனுக்குள்ள யாவும் அக்கினியில் சுட்டெரிக்கப்படக்கடவது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் சாபத்தீடானதிலே துரோகம்பண்ணினார்கள்; எப்படியெனில், யூதாகோத்திரத்துச் சேரானுடைய குமாரனான சப்தியின் மகன் கர்மீக்குப் பிறந்த ஆகான் என்பவன், சாபத்தீடானதிலே சிலதை எடுத்துக்கொண்டான்; ஆகையால் இஸ்ரவேல் புத்திரர்மேல் கர்த்தருடைய கோபம் மூண்ட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ோசுவா அதிகாலமே எழுந்திருந்து, இஸ்ரவேலரைக் கோத்திரம் கோத்திரமாக வரப்பண்ணினான்; அப்பொழுது, யூதாவின் கோத்திரம் குறிக்கப்பட்ட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ோசுவா அதிகாலமே எழுந்திருந்து, இஸ்ரவேலரைக் கோத்திரம் கோத்திரமாக வரப்பண்ணினான்; அப்பொழுது, யூதாவின் கோத்திரம் குறிக்கப்பட்ட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யூதாவின் வம்சங்களை வரப்பண்ணினபோது, சேராகியரின் வம்சம் குறிக்கப்பட்டது; அவன் சேராகியரின் வம்சத்தைப் பேர்பேராக வரப்பண்ணினபோது, சப்தி குறிக்கப்பட்ட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யூதாவின் வம்சங்களை வரப்பண்ணினபோது, சேராகியரின் வம்சம் குறிக்கப்பட்டது; அவன் சேராகியரின் வம்சத்தைப் பேர்பேராக வரப்பண்ணினபோது, சப்தி குறிக்கப்பட்ட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வீட்டாரை அவன் பேர்பேராக வரப்பண்ணினபோது, யூதா கோத்திரத்துச் சேராகின் குமாரனாகிய சப்திக்குப் பிறந்த கர்மீயின் மகன் ஆகான் குறிக்கப்பட்ட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வீட்டாரை அவன் பேர்பேராக வரப்பண்ணினபோது, யூதா கோத்திரத்துச் சேராகின் குமாரனாகிய சப்திக்குப் பிறந்த கர்மீயின் மகன் ஆகான் குறிக்கப்பட்ட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யோசுவா ஆகானை நோக்கி: மகனே, நீ இப்பொழுது இஸ்ரவேலின் தேவனாகிய கர்த்தரை மகிமைப்படுத்து, அவருக்கு முன்பாக அறிக்கைபண்ணி, நீ செய்ததை எனக்குச் சொல்லு; அதை எனக்கு ஒளிக்காதே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யோசுவா ஆகானை நோக்கி: மகனே, நீ இப்பொழுது இஸ்ரவேலின் தேவனாகிய கர்த்தரை மகிமைப்படுத்து, அவருக்கு முன்பாக அறிக்கைபண்ணி, நீ செய்ததை எனக்குச் சொல்லு; அதை எனக்கு ஒளிக்காதே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ஆகான் யோசுவாவுக்குப் பிரதியுத்தரமாக; மெய்யாகவே நான் இஸ்ரவேலின் தேவனாகிய கர்த்தருக்கு விரோதமாகப் பாவஞ்செய்த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ஆகான் யோசுவாவுக்குப் பிரதியுத்தரமாக; மெய்யாகவே நான் இஸ்ரவேலின் தேவனாகிய கர்த்தருக்கு விரோதமாகப் பாவஞ்செய்த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ோசுவா எரிகோவிலிருந்து பெத்தேலுக்குக் கிழக்கிலுள்ள பெத்தாவேன் சமீபத்திலிருக்கிற ஆயிபட்டணத்துக்குப் போகும்படி ஆட்களை அனுப்பி: நீங்கள் போய், அந்த நாட்டை வேவுபாருங்கள் என்றான்; அந்த மனுஷர் போய்; ஆயியை வேவுபார்த்த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ொள்ளையிலே நேர்த்தியான ஒரு பாபிலோனிய சால்வையையும், இருநூறு வெள்ளிச்சேக்கலையும், ஐம்பது சேக்கல் நிறையான ஒரு பொன்பாளத்தையும் நான் கண்டு, அவைகளை இச்சித்து எடுத்துக்கொண்டேன்; இதோ, அவைகள் என் கூடாரத்தின் மத்தியில் பூமிக்குள் புதைத்திருக்கிறது, வெள்ளி அதின் அடியிலிருக்கிறது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ொள்ளையிலே நேர்த்தியான ஒரு பாபிலோனிய சால்வையையும், இருநூறு வெள்ளிச்சேக்கலையும், ஐம்பது சேக்கல் நிறையான ஒரு பொன்பாளத்தையும் நான் கண்டு, அவைகளை இச்சித்து எடுத்துக்கொண்டேன்; இதோ, அவைகள் என் கூடாரத்தின் மத்தியில் பூமிக்குள் புதைத்திருக்கிறது, வெள்ளி அதின் அடியிலிருக்கிறது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ொள்ளையிலே நேர்த்தியான ஒரு பாபிலோனிய சால்வையையும், இருநூறு வெள்ளிச்சேக்கலையும், ஐம்பது சேக்கல் நிறையான ஒரு பொன்பாளத்தையும் நான் கண்டு, அவைகளை இச்சித்து எடுத்துக்கொண்டேன்; இதோ, அவைகள் என் கூடாரத்தின் மத்தியில் பூமிக்குள் புதைத்திருக்கிறது, வெள்ளி அதின் அடியிலிருக்கிறது என்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டனே யோசுவா ஆட்களை அனுப்பினான்; அவர்கள் கூடாரத்துக்கு ஓடினார்கள்; அவனுடைய கூடாரத்தில் அது புதைந்திருந்தது, வெள்ளியும் அதின்கீழ் இருந்த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டனே யோசுவா ஆட்களை அனுப்பினான்; அவர்கள் கூடாரத்துக்கு ஓடினார்கள்; அவனுடைய கூடாரத்தில் அது புதைந்திருந்தது, வெள்ளியும் அதின்கீழ் இருந்த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ைகளைக் கூடாரத்தின் மத்தியிலிருந்து எடுத்து யோசுவாவினிடத்திலும் இஸ்ரவேல் புத்திரர் எல்லாரிடத்திலும் கொண்டுவந்து, கர்த்தருடைய சமுகத்தில் வைத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ைகளைக் கூடாரத்தின் மத்தியிலிருந்து எடுத்து யோசுவாவினிடத்திலும் இஸ்ரவேல் புத்திரர் எல்லாரிடத்திலும் கொண்டுவந்து, கர்த்தருடைய சமுகத்தில் வைத்த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யோசுவாவும் இஸ்ரவேலரெல்லாருங்கூடச் சேராகின் புத்திரனாகிய ஆகானையும், அந்த வெள்ளியையும் சால்வையையும் பொன்பாளத்தையும், அவன் குமாரரையும் குமாரத்திகளையும், அவன் மாடுகளையும் கழுதைகளையும் ஆடுகளையும், அவன் கூடாரத்தையும், அவனுக்குள்ள யாவையும் எடுத்து, ஆகோர் பள்ளத்தாக்குக்குக் கொண்டுபோன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யோசுவாவும் இஸ்ரவேலரெல்லாருங்கூடச் சேராகின் புத்திரனாகிய ஆகானையும், அந்த வெள்ளியையும் சால்வையையும் பொன்பாளத்தையும், அவன் குமாரரையும் குமாரத்திகளையும், அவன் மாடுகளையும் கழுதைகளையும் ஆடுகளையும், அவன் கூடாரத்தையும், அவனுக்குள்ள யாவையும் எடுத்து, ஆகோர் பள்ளத்தாக்குக்குக் கொண்டுபோன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யோசுவாவும் இஸ்ரவேலரெல்லாருங்கூடச் சேராகின் புத்திரனாகிய ஆகானையும், அந்த வெள்ளியையும் சால்வையையும் பொன்பாளத்தையும், அவன் குமாரரையும் குமாரத்திகளையும், அவன் மாடுகளையும் கழுதைகளையும் ஆடுகளையும், அவன் கூடாரத்தையும், அவனுக்குள்ள யாவையும் எடுத்து, ஆகோர் பள்ளத்தாக்குக்குக் கொண்டுபோ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ோசுவா எரிகோவிலிருந்து பெத்தேலுக்குக் கிழக்கிலுள்ள பெத்தாவேன் சமீபத்திலிருக்கிற ஆயிபட்டணத்துக்குப் போகும்படி ஆட்களை அனுப்பி: நீங்கள் போய், அந்த நாட்டை வேவுபாருங்கள் என்றான்; அந்த மனுஷர் போய்; ஆயியை வேவுபார்த்து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ங்கே யோசுவா: நீ எங்களைக் கலங்கப்பண்ணினது என்ன? இன்று கர்த்தர் உன்னைக் கலங்கப்பண்ணுவார் என்றான்; அப்பொழுது இஸ்ரவேலரெல்லாரும் அவன்மேல் கல்லெறிந்து, அவைகளை அக்கினியில் சுட்டெரித்து, கற்களினால் மூடி;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ங்கே யோசுவா: நீ எங்களைக் கலங்கப்பண்ணினது என்ன? இன்று கர்த்தர் உன்னைக் கலங்கப்பண்ணுவார் என்றான்; அப்பொழுது இஸ்ரவேலரெல்லாரும் அவன்மேல் கல்லெறிந்து, அவைகளை அக்கினியில் சுட்டெரித்து, கற்களினால் மூடி;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மேல் இந்நாள்வரைக்கும் இருக்கிற பெரிய கற்குவியலைக் குவித்தார்கள்; இப்படியே கர்த்தர் தமது கோபத்தின் உக்கிரத்தைவிட்டு மாறினார்; ஆகையால் அவ்விடம் இந்நாள்வரைக்கும் ஆகோர் பள்ளத்தாக்கு என்னப்படு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மேல் இந்நாள்வரைக்கும் இருக்கிற பெரிய கற்குவியலைக் குவித்தார்கள்; இப்படியே கர்த்தர் தமது கோபத்தின் உக்கிரத்தைவிட்டு மாறினார்; ஆகையால் அவ்விடம் இந்நாள்வரைக்கும் ஆகோர் பள்ளத்தாக்கு என்னப்படு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மேல் இந்நாள்வரைக்கும் இருக்கிற பெரிய கற்குவியலைக் குவித்தார்கள்; இப்படியே கர்த்தர் தமது கோபத்தின் உக்கிரத்தைவிட்டு மாறினார்; ஆகையால் அவ்விடம் இந்நாள்வரைக்கும் ஆகோர் பள்ளத்தாக்கு என்னப்ப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ோசுவாவினிடத்தில் திரும்பிவந்து, அவனை நோக்கி: ஜனங்கள் எல்லாரும் போகவேண்டியதில்லை; ஏறக்குறைய இரண்டாயிரம் மூவாயிரம்பேர் போய், ஆயியை முறிய அடிக்கலாம்; எல்லா ஜனங்களையும் அங்கே போகும்படி வருத்தப்படுத்தவேண்டியதில்லை; அவர்கள் கொஞ்சம்பேர்தான் என்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ோசுவாவினிடத்தில் திரும்பிவந்து, அவனை நோக்கி: ஜனங்கள் எல்லாரும் போகவேண்டியதில்லை; ஏறக்குறைய இரண்டாயிரம் மூவாயிரம்பேர் போய், ஆயியை முறிய அடிக்கலாம்; எல்லா ஜனங்களையும் அங்கே போகும்படி வருத்தப்படுத்தவேண்டியதில்லை; அவர்கள் கொஞ்சம்பேர்தான்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ோசுவாவினிடத்தில் திரும்பிவந்து, அவனை நோக்கி: ஜனங்கள் எல்லாரும் போகவேண்டியதில்லை; ஏறக்குறைய இரண்டாயிரம் மூவாயிரம்பேர் போய், ஆயியை முறிய அடிக்கலாம்; எல்லா ஜனங்களையும் அங்கே போகும்படி வருத்தப்படுத்தவேண்டியதில்லை; அவர்கள் கொஞ்சம்பேர்தான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So there went up thither of the people about three thousand men: and they fled before the m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men of Ai stroke of them about thirty and six men: for they chased them from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e even unto Shebarim, and stroke them in the going down: wherefore the hearts of the peop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lted, and became as w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Joshua rent his clothes, and fell to the earth upon his face before the ark of the LORD unti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vening, he and the elders of Israel, and put dust upon their hea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Joshua said, Alas, O LORD God, wherefore have you at all brought this people over Jordan,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ver us into the hand of the Amorites, to destroy us? would to God we had been content, and dwel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the other side Jordan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ut the children of Israel committed a trespass in the accursed thing: for Achan,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 LORD, what shall I say, when Israel turns their backs before their enemie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the Canaanites and all the inhabitants of the land shall hear of it, and shall surround 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und, and cut off our name from the earth: and what will you do unto your great na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LORD said unto Joshua, Get you up; wherefore lie you thus upon your fac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srael has sinned, and they have also transgressed my covenant which I commanded them: for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even taken of the accursed thing, and have also stolen, and dissembled also, and they have p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even among their own stu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refore the children of Israel could not stand before their enemies, but turned their back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ir enemies, because they were accursed: neither will I be with you any more, except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destroy the accursed from among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rmi, the son of Zabdi, the son of Zerah, of the tribe of Judah, took of the accursed thing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Up, sanctify the people, and say, Sanctify yourselves against tomorrow: for thus says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of Israel, There is an accursed thing in the midst of you, O Israel: you can not stand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 enemies, until all of you take away the accursed thing from among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n the morning therefore all of you shall be brought according to your tribes: and it shall b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 tribe which the LORD takes shall come according to the families thereof; and the fami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the LORD shall take shall come by households; and the household which the LORD shall t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come man by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t shall be, that he that is taken with the accursed thing shall be burnt with fire, h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at he has: because he has transgressed the covenant of the LORD, and because he has wrou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lly in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anger of the LORD was kindled against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o Joshua rose up early in the morning, and brought Israel by their tribes; and the trib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 was tak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e brought the family of Judah; and he took the family of the Zarhites: and he brough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mily of the Zarhites man by man; and Zabdi was tak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 brought his household man by man; and Achan, the son of Carmi, the son of Zabdi, the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Zerah, of the tribe of Judah, was ta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Joshua said unto Achan, My son, give, I pray you, glory to the LORD God of Israel, and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fession unto him; and tell me now what you have done; hide it not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Achan answered Joshua, and said, Indeed I have sinned against the LORD God of Israe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us and thus have I don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Joshua sent men from Jericho to Ai, which is beside Bethaven, on the east of Bethe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When I saw among the spoils a goodly Babylonish garment, and two hundred shekels of silv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wedge of gold of fifty shekels weight, then I coveted them, and took them; and, behold, they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d in the earth in the midst of my tent, and the silver under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So Joshua sent messengers, and they ran unto the tent; and, behold, it was hid in his ten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ilver under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y took them out of the midst of the tent, and brought them unto Joshua, and unto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Israel, and laid them out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Joshua, and all Israel with him, took Achan the son of Zerah, and the silver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rment, and the wedge of gold, and his sons, and his daughters, and his oxen, and his ass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heep, and his tent, and all that he had: and they brought them unto the valley of Ach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oke unto them, saying, Go up and view the country. And the men went up and viewed 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Joshua said, Why have you troubled us? the LORD shall trouble you this day. And all Isra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oned him with stones, and burned them with fire, after they had stoned them with st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y raised over him a great heap of stones unto this day. So the LORD turned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erceness of his anger. Wherefore the name of that place was called, The valley of Achor, unto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y returned to Joshua, and said unto him, Let not all the people go up; but let about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r three thousand men go up and strike Ai; and make not all the people to labour thither; for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but fe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2026-06-03T12:34:07Z</dcterms:created>
  <dcterms:modified xsi:type="dcterms:W3CDTF">2026-06-03T12:34:07Z</dcterms:modified>
  <dc:title>யோசுவா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