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யோசுவா: நீ எங்களைக் கலங்கப்பண்ணினது என்ன? இன்று கர்த்தர் உன்னைக் கலங்கப்பண்ணுவார் என்றான்; அப்பொழுது இஸ்ரவேலரெல்லாரும் அவன்மேல் கல்லெறிந்து, அவைகளை அக்கினியில் சுட்டெரித்து, கற்களினால் மூடி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யோசுவா: நீ எங்களைக் கலங்கப்பண்ணினது என்ன? இன்று கர்த்தர் உன்னைக் கலங்கப்பண்ணுவார் என்றான்; அப்பொழுது இஸ்ரவேலரெல்லாரும் அவன்மேல் கல்லெறிந்து, அவைகளை அக்கினியில் சுட்டெரித்து, கற்களினால் மூடி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மேல் இந்நாள்வரைக்கும் இருக்கிற பெரிய கற்குவியலைக் குவித்தார்கள்; இப்படியே கர்த்தர் தமது கோபத்தின் உக்கிரத்தைவிட்டு மாறினார்; ஆகையால் அவ்விடம் இந்நாள்வரைக்கும் ஆகோர் பள்ளத்தாக்கு என்ன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மேல் இந்நாள்வரைக்கும் இருக்கிற பெரிய கற்குவியலைக் குவித்தார்கள்; இப்படியே கர்த்தர் தமது கோபத்தின் உக்கிரத்தைவிட்டு மாறினார்; ஆகையால் அவ்விடம் இந்நாள்வரைக்கும் ஆகோர் பள்ளத்தாக்கு என்னப்ப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சாபத்தீடானதிலே துரோகம்பண்ணினார்கள்; எப்படியெனில், யூதாகோத்திரத்துச் சேரானுடைய குமாரனான சப்தியின் மகன் கர்மீக்குப் பிறந்த ஆகான் என்பவன், சாபத்தீடானதிலே சிலதை எடுத்துக்கொண்டான்; ஆகையால் இஸ்ரவேல் புத்திரர்மேல் கர்த்தருடைய கோபம் மூண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சாபத்தீடானதிலே துரோகம்பண்ணினார்கள்; எப்படியெனில், யூதாகோத்திரத்துச் சேரானுடைய குமாரனான சப்தியின் மகன் கர்மீக்குப் பிறந்த ஆகான் என்பவன், சாபத்தீடானதிலே சிலதை எடுத்துக்கொண்டான்; ஆகையால் இஸ்ரவேல் புத்திரர்மேல் கர்த்தருடைய கோபம் மூண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சாபத்தீடானதிலே துரோகம்பண்ணினார்கள்; எப்படியெனில், யூதாகோத்திரத்துச் சேரானுடைய குமாரனான சப்தியின் மகன் கர்மீக்குப் பிறந்த ஆகான் என்பவன், சாபத்தீடானதிலே சிலதை எடுத்துக்கொண்டான்; ஆகையால் இஸ்ரவேல் புத்திரர்மேல் கர்த்தருடைய கோபம் மூண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ோசுவா எரிகோவிலிருந்து பெத்தேலுக்குக் கிழக்கிலுள்ள பெத்தாவேன் சமீபத்திலிருக்கிற ஆயிபட்டணத்துக்குப் போகும்படி ஆட்களை அனுப்பி: நீங்கள் போய், அந்த நாட்டை வேவுபாருங்கள் என்றான்; அந்த மனுஷர் போய்; ஆயியை வேவுபார்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ோசுவா எரிகோவிலிருந்து பெத்தேலுக்குக் கிழக்கிலுள்ள பெத்தாவேன் சமீபத்திலிருக்கிற ஆயிபட்டணத்துக்குப் போகும்படி ஆட்களை அனுப்பி: நீங்கள் போய், அந்த நாட்டை வேவுபாருங்கள் என்றான்; அந்த மனுஷர் போய்; ஆயியை வேவுபார்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ோசுவா எரிகோவிலிருந்து பெத்தேலுக்குக் கிழக்கிலுள்ள பெத்தாவேன் சமீபத்திலிருக்கிற ஆயிபட்டணத்துக்குப் போகும்படி ஆட்களை அனுப்பி: நீங்கள் போய், அந்த நாட்டை வேவுபாருங்கள் என்றான்; அந்த மனுஷர் போய்; ஆயியை வேவுபார்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டனே யோசுவா ஆட்களை அனுப்பினான்; அவர்கள் கூடாரத்துக்கு ஓடினார்கள்; அவனுடைய கூடாரத்தில் அது புதைந்திருந்தது, வெள்ளியும் அதின்கீழ்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ுவாவினிடத்தில் திரும்பிவந்து, அவனை நோக்கி: ஜனங்கள் எல்லாரும் போகவேண்டியதில்லை; ஏறக்குறைய இரண்டாயிரம் மூவாயிரம்பேர் போய், ஆயியை முறிய அடிக்கலாம்; எல்லா ஜனங்களையும் அங்கே போகும்படி வருத்தப்படுத்தவேண்டியதில்லை; அவர்கள் கொஞ்சம்பேர்தான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ுவாவினிடத்தில் திரும்பிவந்து, அவனை நோக்கி: ஜனங்கள் எல்லாரும் போகவேண்டியதில்லை; ஏறக்குறைய இரண்டாயிரம் மூவாயிரம்பேர் போய், ஆயியை முறிய அடிக்கலாம்; எல்லா ஜனங்களையும் அங்கே போகும்படி வருத்தப்படுத்தவேண்டியதில்லை; அவர்கள் கொஞ்சம்பேர்தான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ுவாவினிடத்தில் திரும்பிவந்து, அவனை நோக்கி: ஜனங்கள் எல்லாரும் போகவேண்டியதில்லை; ஏறக்குறைய இரண்டாயிரம் மூவாயிரம்பேர் போய், ஆயியை முறிய அடிக்கலாம்; எல்லா ஜனங்களையும் அங்கே போகும்படி வருத்தப்படுத்தவேண்டியதில்லை; அவர்கள் கொஞ்சம்பேர்தான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ஜனங்களில் ஏறக்குறைய மூவாயிரம்பேர் அவ்விடத்திற்குப் போனார்கள்; ஆனாலும் அவர்கள் ஆயியின் மனுஷருக்கு முன்பாக முறிந்தோட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ஜனங்களில் ஏறக்குறைய மூவாயிரம்பேர் அவ்விடத்திற்குப் போனார்கள்; ஆனாலும் அவர்கள் ஆயியின் மனுஷருக்கு முன்பாக முறிந்தோ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யியின் மனுஷர் அவர்களில் ஏறக்குறைய முப்பத்தாறுபேரை வெட்டிப்போட்டார்கள்; பட்டணவாசலின் வெளி துவக்கிச் செபாரீம்மட்டும் அவர்களைத் துரத்தி, மலையிறக்கத்திலே அவர்களை வெட்டினார்கள்; ஜனங்களின் இருதயம் கரைந்து தண்ணீராய்ப்போ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யியின் மனுஷர் அவர்களில் ஏறக்குறைய முப்பத்தாறுபேரை வெட்டிப்போட்டார்கள்; பட்டணவாசலின் வெளி துவக்கிச் செபாரீம்மட்டும் அவர்களைத் துரத்தி, மலையிறக்கத்திலே அவர்களை வெட்டினார்கள்; ஜனங்களின் இருதயம் கரைந்து தண்ணீராய்ப்போ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யோசுவா தன் வஸ்திரங்களைக் கிழித்துக்கொண்டு, அவனும் இஸ்ரவேலின் மூப்பரும் சாயங்காலமட்டும் கர்த்தரின் பெட்டிக்கு முன்பாகத் தரையிலே முகங்குப்புற விழுந்து, தங்கள் தலைகளின்மேல் புளுதியைப் போட்டுக்கொண்டு கிட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யோசுவா தன் வஸ்திரங்களைக் கிழித்துக்கொண்டு, அவனும் இஸ்ரவேலின் மூப்பரும் சாயங்காலமட்டும் கர்த்தரின் பெட்டிக்கு முன்பாகத் தரையிலே முகங்குப்புற விழுந்து, தங்கள் தலைகளின்மேல் புளுதியைப் போட்டுக்கொண்டு கிட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யோசுவா தன் வஸ்திரங்களைக் கிழித்துக்கொண்டு, அவனும் இஸ்ரவேலின் மூப்பரும் சாயங்காலமட்டும் கர்த்தரின் பெட்டிக்கு முன்பாகத் தரையிலே முகங்குப்புற விழுந்து, தங்கள் தலைகளின்மேல் புளுதியைப் போட்டுக்கொண்டு கிட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டனே யோசுவா ஆட்களை அனுப்பினான்; அவர்கள் கூடாரத்துக்கு ஓடினார்கள்; அவனுடைய கூடாரத்தில் அது புதைந்திருந்தது, வெள்ளியும் அதின்கீழ் இ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: ஆ, கர்த்தராகிய ஆண்டவரே, எங்களை அழிக்கும்படி எமோரியர் கைகளில் ஒப்புக்கொடுப்பதற்காகவா தேவரீர் இந்த ஜனத்தை யோர்தானைக் கடக்கப்பண்ணினீர்? நாங்கள் யோர்தானுக்கு அப்புறத்தில் மனத்திர்ப்தியாக இருந்துவிட்டோமானால் நலமாயிரு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: ஆ, கர்த்தராகிய ஆண்டவரே, எங்களை அழிக்கும்படி எமோரியர் கைகளில் ஒப்புக்கொடுப்பதற்காகவா தேவரீர் இந்த ஜனத்தை யோர்தானைக் கடக்கப்பண்ணினீர்? நாங்கள் யோர்தானுக்கு அப்புறத்தில் மனத்திர்ப்தியாக இருந்துவிட்டோமானால் நலமாயிரு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: ஆ, கர்த்தராகிய ஆண்டவரே, எங்களை அழிக்கும்படி எமோரியர் கைகளில் ஒப்புக்கொடுப்பதற்காகவா தேவரீர் இந்த ஜனத்தை யோர்தானைக் கடக்கப்பண்ணினீர்? நாங்கள் யோர்தானுக்கு அப்புறத்தில் மனத்திர்ப்தியாக இருந்துவிட்டோமானால் நலமாயி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, ஆண்டவரே, இஸ்ரவேலர் தங்கள் சத்துருக்களுக்கு முதுகைக் காட்டினார்கள்; இப்பொழுது நான் என்ன சொல்லுவ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, ஆண்டவரே, இஸ்ரவேலர் தங்கள் சத்துருக்களுக்கு முதுகைக் காட்டினார்கள்; இப்பொழுது நான் என்ன சொல்ல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னானியரும் தேசத்துக்குடிகள் யாவரும் இதைக்கேட்டு, எங்களை வளைந்துகொண்டு, எங்கள் பேரைப் பூமியிலிராதபடிக்கு வேரற்றுப்போகப்பண்ணுவார்களே; அப்பொழுது உமத்து மகத்தான நாமத்துக்கு என்ன செய்வீர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ானானியரும் தேசத்துக்குடிகள் யாவரும் இதைக்கேட்டு, எங்களை வளைந்துகொண்டு, எங்கள் பேரைப் பூமியிலிராதபடிக்கு வேரற்றுப்போகப்பண்ணுவார்களே; அப்பொழுது உமத்து மகத்தான நாமத்துக்கு என்ன செய்வீர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கர்த்தர் யோசுவாவை நோக்கி: எழுந்திரு, நீ இப்படி முகங்குப்புற விழுந்து கிடக்கிறது என்ன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பாவஞ்செய்தார்கள்; நான் அவர்களுக்குக் கட்டளையிட்ட என் உடன்படிக்கையை மீறினார்கள்; சாபத்தீடானதில் எடுத்துக்கொண்டதும், களவுசெய்ததும் வஞ்சித்ததும், தங்கள் பண்டம்பாடிகளுக்குள்ளே வைத்ததும் உண்ட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பாவஞ்செய்தார்கள்; நான் அவர்களுக்குக் கட்டளையிட்ட என் உடன்படிக்கையை மீறினார்கள்; சாபத்தீடானதில் எடுத்துக்கொண்டதும், களவுசெய்ததும் வஞ்சித்ததும், தங்கள் பண்டம்பாடிகளுக்குள்ளே வைத்ததும் உண்ட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ைகளைக் கூடாரத்தின் மத்தியிலிருந்து எடுத்து யோசுவாவினிடத்திலும் இஸ்ரவேல் புத்திரர் எல்லாரிடத்திலும் கொண்டுவந்து, கர்த்தருடைய சமுகத்தில் வைத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பாவஞ்செய்தார்கள்; நான் அவர்களுக்குக் கட்டளையிட்ட என் உடன்படிக்கையை மீறினார்கள்; சாபத்தீடானதில் எடுத்துக்கொண்டதும், களவுசெய்ததும் வஞ்சித்ததும், தங்கள் பண்டம்பாடிகளுக்குள்ளே வைத்ததும் உண்ட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இஸ்ரவேல் புத்திரர் தங்கள் சத்துருக்களுக்கு முன்பாக நிற்கக் கூடாமல், தங்கள் சத்துருக்களுக்கு முதுகைக் காட்டினார்கள்; அவர்கள் சாபத்தீடானார்கள்; நீங்கள் சாபத்தீடானதை உங்கள் நடுவிலிருந்து நிக்கிரகம்பண்ணாவிட்டால், இனி உங்களோடே இர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இஸ்ரவேல் புத்திரர் தங்கள் சத்துருக்களுக்கு முன்பாக நிற்கக் கூடாமல், தங்கள் சத்துருக்களுக்கு முதுகைக் காட்டினார்கள்; அவர்கள் சாபத்தீடானார்கள்; நீங்கள் சாபத்தீடானதை உங்கள் நடுவிலிருந்து நிக்கிரகம்பண்ணாவிட்டால், இனி உங்களோடே இர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இஸ்ரவேல் புத்திரர் தங்கள் சத்துருக்களுக்கு முன்பாக நிற்கக் கூடாமல், தங்கள் சத்துருக்களுக்கு முதுகைக் காட்டினார்கள்; அவர்கள் சாபத்தீடானார்கள்; நீங்கள் சாபத்தீடானதை உங்கள் நடுவிலிருந்து நிக்கிரகம்பண்ணாவிட்டால், இனி உங்களோடே இர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ழுந்திரு, நீ ஜனங்களைப் பரிசுத்தம்பண்ணிச் சொல்லவேண்டியது என்னவென்றால்: நாளையத்தினத்துக்கு உங்களைப் பரிசுத்தம்பண்ணிக்கொள்ளுங்கள்; இஸ்ரவேலரே சாபத்தீடானது உங்கள் நடுவே இருக்கிறது; நீங்கள் சாபத்தீடானதை உங்கள் நடுவிலிருந்து விலக்காதிருக்குமட்டும், நீங்கள் உங்கள் சத்துருக்களுக்கு முன்பாக நிற்கக் கூடாது எ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ழுந்திரு, நீ ஜனங்களைப் பரிசுத்தம்பண்ணிச் சொல்லவேண்டியது என்னவென்றால்: நாளையத்தினத்துக்கு உங்களைப் பரிசுத்தம்பண்ணிக்கொள்ளுங்கள்; இஸ்ரவேலரே சாபத்தீடானது உங்கள் நடுவே இருக்கிறது; நீங்கள் சாபத்தீடானதை உங்கள் நடுவிலிருந்து விலக்காதிருக்குமட்டும், நீங்கள் உங்கள் சத்துருக்களுக்கு முன்பாக நிற்கக் கூடாது எ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ழுந்திரு, நீ ஜனங்களைப் பரிசுத்தம்பண்ணிச் சொல்லவேண்டியது என்னவென்றால்: நாளையத்தினத்துக்கு உங்களைப் பரிசுத்தம்பண்ணிக்கொள்ளுங்கள்; இஸ்ரவேலரே சாபத்தீடானது உங்கள் நடுவே இருக்கிறது; நீங்கள் சாபத்தீடானதை உங்கள் நடுவிலிருந்து விலக்காதிருக்குமட்டும், நீங்கள் உங்கள் சத்துருக்களுக்கு முன்பாக நிற்கக் கூடாது என்று இஸ்ரவேலின் தேவனாகிய கர்த்தர் சொல்லு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லையிலே நீங்கள் கோத்திரம் கோத்திரமாய் வரவேண்டும்; அப்பொழுது கர்த்தர் குறிக்கிற கோத்திரம் வம்சம் வம்சமாக வரவேண்டும்; கர்த்தர் குறிக்கிற வம்சம் குடும்பம் குடும்பமாக வரவேண்டும்; கர்த்தர் குறிக்கிற குடும்பம் பேர்பேராக வரவேண்டும் என்று சொல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லையிலே நீங்கள் கோத்திரம் கோத்திரமாய் வரவேண்டும்; அப்பொழுது கர்த்தர் குறிக்கிற கோத்திரம் வம்சம் வம்சமாக வரவேண்டும்; கர்த்தர் குறிக்கிற வம்சம் குடும்பம் குடும்பமாக வரவேண்டும்; கர்த்தர் குறிக்கிற குடும்பம் பேர்பேராக வரவேண்டும் என்று சொல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லையிலே நீங்கள் கோத்திரம் கோத்திரமாய் வரவேண்டும்; அப்பொழுது கர்த்தர் குறிக்கிற கோத்திரம் வம்சம் வம்சமாக வரவேண்டும்; கர்த்தர் குறிக்கிற வம்சம் குடும்பம் குடும்பமாக வரவேண்டும்; கர்த்தர் குறிக்கிற குடும்பம் பேர்பேராக வரவேண்டும் என்று சொல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ைகளைக் கூடாரத்தின் மத்தியிலிருந்து எடுத்து யோசுவாவினிடத்திலும் இஸ்ரவேல் புத்திரர் எல்லாரிடத்திலும் கொண்டுவந்து, கர்த்தருடைய சமுகத்தில் வைத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லையிலே நீங்கள் கோத்திரம் கோத்திரமாய் வரவேண்டும்; அப்பொழுது கர்த்தர் குறிக்கிற கோத்திரம் வம்சம் வம்சமாக வரவேண்டும்; கர்த்தர் குறிக்கிற வம்சம் குடும்பம் குடும்பமாக வரவேண்டும்; கர்த்தர் குறிக்கிற குடும்பம் பேர்பேராக வரவேண்டும் என்று சொல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ாபத்தீடானதை எடுத்தவனாய்க் கண்டுபிடிக்கப்படுகிறவன், கர்த்தரின் உடன்படிக்கையை மீறி, இஸ்ரவேலிலே மதிகேடான காரியத்தைச் செய்தபடியினால், அவனும் அவனுக்குள்ள யாவும் அக்கினியில் சுட்டெரிக்கப்படக்கடவது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ாபத்தீடானதை எடுத்தவனாய்க் கண்டுபிடிக்கப்படுகிறவன், கர்த்தரின் உடன்படிக்கையை மீறி, இஸ்ரவேலிலே மதிகேடான காரியத்தைச் செய்தபடியினால், அவனும் அவனுக்குள்ள யாவும் அக்கினியில் சுட்டெரிக்கப்படக்கடவது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சாபத்தீடானதை எடுத்தவனாய்க் கண்டுபிடிக்கப்படுகிறவன், கர்த்தரின் உடன்படிக்கையை மீறி, இஸ்ரவேலிலே மதிகேடான காரியத்தைச் செய்தபடியினால், அவனும் அவனுக்குள்ள யாவும் அக்கினியில் சுட்டெரிக்கப்படக்கடவது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ுவா அதிகாலமே எழுந்திருந்து, இஸ்ரவேலரைக் கோத்திரம் கோத்திரமாக வரப்பண்ணினான்; அப்பொழுது, யூதாவின் கோத்திரம் குறிக்கப்பட்ட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ுவா அதிகாலமே எழுந்திருந்து, இஸ்ரவேலரைக் கோத்திரம் கோத்திரமாக வரப்பண்ணினான்; அப்பொழுது, யூதாவின் கோத்திரம் குறிக்கப்பட்ட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யூதாவின் வம்சங்களை வரப்பண்ணினபோது, சேராகியரின் வம்சம் குறிக்கப்பட்டது; அவன் சேராகியரின் வம்சத்தைப் பேர்பேராக வரப்பண்ணினபோது, சப்தி குறிக்கப்ப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யூதாவின் வம்சங்களை வரப்பண்ணினபோது, சேராகியரின் வம்சம் குறிக்கப்பட்டது; அவன் சேராகியரின் வம்சத்தைப் பேர்பேராக வரப்பண்ணினபோது, சப்தி குறிக்கப்ப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வீட்டாரை அவன் பேர்பேராக வரப்பண்ணினபோது, யூதா கோத்திரத்துச் சேராகின் குமாரனாகிய சப்திக்குப் பிறந்த கர்மீயின் மகன் ஆகான் குறிக்கப்ப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வீட்டாரை அவன் பேர்பேராக வரப்பண்ணினபோது, யூதா கோத்திரத்துச் சேராகின் குமாரனாகிய சப்திக்குப் பிறந்த கர்மீயின் மகன் ஆகான் குறிக்கப்ப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யோசுவாவும் இஸ்ரவேலரெல்லாருங்கூடச் சேராகின் புத்திரனாகிய ஆகானையும், அந்த வெள்ளியையும் சால்வையையும் பொன்பாளத்தையும், அவன் குமாரரையும் குமாரத்திகளையும், அவன் மாடுகளையும் கழுதைகளையும் ஆடுகளையும், அவன் கூடாரத்தையும், அவனுக்குள்ள யாவையும் எடுத்து, ஆகோர் பள்ளத்தாக்குக்குக் கொண்டுபோ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யோசுவா ஆகானை நோக்கி: மகனே, நீ இப்பொழுது இஸ்ரவேலின் தேவனாகிய கர்த்தரை மகிமைப்படுத்து, அவருக்கு முன்பாக அறிக்கைபண்ணி, நீ செய்ததை எனக்குச் சொல்லு; அதை எனக்கு ஒளிக்காதே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யோசுவா ஆகானை நோக்கி: மகனே, நீ இப்பொழுது இஸ்ரவேலின் தேவனாகிய கர்த்தரை மகிமைப்படுத்து, அவருக்கு முன்பாக அறிக்கைபண்ணி, நீ செய்ததை எனக்குச் சொல்லு; அதை எனக்கு ஒளிக்காதே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ஆகான் யோசுவாவுக்குப் பிரதியுத்தரமாக; மெய்யாகவே நான் இஸ்ரவேலின் தேவனாகிய கர்த்தருக்கு விரோதமாகப் பாவஞ்செய்த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ள்ளையிலே நேர்த்தியான ஒரு பாபிலோனிய சால்வையையும், இருநூறு வெள்ளிச்சேக்கலையும், ஐம்பது சேக்கல் நிறையான ஒரு பொன்பாளத்தையும் நான் கண்டு, அவைகளை இச்சித்து எடுத்துக்கொண்டேன்; இதோ, அவைகள் என் கூடாரத்தின் மத்தியில் பூமிக்குள் புதைத்திருக்கிறது, வெள்ளி அதின் அடியிலிருக்கிறது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ள்ளையிலே நேர்த்தியான ஒரு பாபிலோனிய சால்வையையும், இருநூறு வெள்ளிச்சேக்கலையும், ஐம்பது சேக்கல் நிறையான ஒரு பொன்பாளத்தையும் நான் கண்டு, அவைகளை இச்சித்து எடுத்துக்கொண்டேன்; இதோ, அவைகள் என் கூடாரத்தின் மத்தியில் பூமிக்குள் புதைத்திருக்கிறது, வெள்ளி அதின் அடியிலிருக்கிறது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ள்ளையிலே நேர்த்தியான ஒரு பாபிலோனிய சால்வையையும், இருநூறு வெள்ளிச்சேக்கலையும், ஐம்பது சேக்கல் நிறையான ஒரு பொன்பாளத்தையும் நான் கண்டு, அவைகளை இச்சித்து எடுத்துக்கொண்டேன்; இதோ, அவைகள் என் கூடாரத்தின் மத்தியில் பூமிக்குள் புதைத்திருக்கிறது, வெள்ளி அதின் அடியிலிருக்கிறது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ள்ளையிலே நேர்த்தியான ஒரு பாபிலோனிய சால்வையையும், இருநூறு வெள்ளிச்சேக்கலையும், ஐம்பது சேக்கல் நிறையான ஒரு பொன்பாளத்தையும் நான் கண்டு, அவைகளை இச்சித்து எடுத்துக்கொண்டேன்; இதோ, அவைகள் என் கூடாரத்தின் மத்தியில் பூமிக்குள் புதைத்திருக்கிறது, வெள்ளி அதின் அடியிலிருக்கிறது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யோசுவாவும் இஸ்ரவேலரெல்லாருங்கூடச் சேராகின் புத்திரனாகிய ஆகானையும், அந்த வெள்ளியையும் சால்வையையும் பொன்பாளத்தையும், அவன் குமாரரையும் குமாரத்திகளையும், அவன் மாடுகளையும் கழுதைகளையும் ஆடுகளையும், அவன் கூடாரத்தையும், அவனுக்குள்ள யாவையும் எடுத்து, ஆகோர் பள்ளத்தாக்குக்குக் கொண்டு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யோசுவாவும் இஸ்ரவேலரெல்லாருங்கூடச் சேராகின் புத்திரனாகிய ஆகானையும், அந்த வெள்ளியையும் சால்வையையும் பொன்பாளத்தையும், அவன் குமாரரையும் குமாரத்திகளையும், அவன் மாடுகளையும் கழுதைகளையும் ஆடுகளையும், அவன் கூடாரத்தையும், அவனுக்குள்ள யாவையும் எடுத்து, ஆகோர் பள்ளத்தாக்குக்குக் கொண்டு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யோசுவா: நீ எங்களைக் கலங்கப்பண்ணினது என்ன? இன்று கர்த்தர் உன்னைக் கலங்கப்பண்ணுவார் என்றான்; அப்பொழுது இஸ்ரவேலரெல்லாரும் அவன்மேல் கல்லெறிந்து, அவைகளை அக்கினியில் சுட்டெரித்து, கற்களினால் மூடி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9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লে আখন এবং তার পরিবারের সকলকে পাথর ছুঁড়ে ছুঁড়ে মেরে ফেলল| তাদের তারা পুড়িয়ে ফেলল| তার সঙ্গে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ছিল সেগুলোও পুড়িয়ে ফেলল আখনকে পুড়িয়ে মারার পর তারা তার মৃত দেহ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অনেক পাথর চাপিয়ে দিল| সেই সব পাথর আজও সেখানে দেখা যাবে| এভাবেই ঈশ্বর আখনের বিনাশ ঘটালেন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ে ঐ জায়গাটিকে বলা হয় আখোর উপত্যকা| এর পর ইস্রায়েলের ওপর প্রভুর ক্রোধ প্রশমিত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কিন্তু ইস্রায়েলের লোকরা ঈশ্বরের আদেশ পালন করে নি| যিহূদা পরিবারগোষ্ঠীর একজনের নাম ছিল আখন|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র নাম কর্ম্মি, পিতামহের নাম জিমরি| আখন কিছু জিনিস রেখেছিল, য়েগুলো নষ্ট করে দেওয়া উচিত্‌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জন্য প্রভু ইস্রায়েলের লোকদের উপর ক্রুদ্ধ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া য়িরীহো দখল করার পর যিহোশূয় কয়েকজন লোককে অয়তে পাঠালেন| অয় বৈথেলের পূর্বদিকে বৈত্‌-আব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অবস্থিত| যিহোশূয় তাদের বললেন, “তোমরা অয়তে যাও| সেই জায়গায় কি কি দুর্বল দিক আছে দেখে এস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কথা শুনে লোকরা সেই দেশে গুপ্তচরবৃত্তি করত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ুতরাং যিহোশূয় কিছু লোককে তাঁবুতে পাঠালেন| তারা ছুটে তাঁবুতে গিয়ে ঐসব লুকানো জিনিস খুঁজে প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ছুদিন পর তারা যিহোশূয়র কাছে ফিরে এলো| তারা বলল, “অয় বেশ দুর্বল জায়গা| দখল করার জন্য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লের যাবার দরকার নেই| 2,000 অথবা 3,000 লোক পাঠালেই চলবে| গোটা সৈন্যবাহিনী কাজে লাগাবার দরকার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ব কম লোকই সেখানে আছে যারা আমাদের সঙ্গে যুদ্ধ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ায 3,000 লোক অয়তে গেল| অযের লোকরা প্রায 36 জন ইস্রায়েলের লোককে হত্যা করেছি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রা ভয় পেয়ে পালিয়ে গিয়েছিল| অযের লোকরা শহরের ফটক থেকেই তাদের তাড়া কর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া পালিয়ে গিয়েছিল যেখানে নিরেট শিলাখণ্ড থেকে পাথর কাটা হয়| অযের লোকরা তাদের হারি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|এই সব দেখে ইস্রায়েলের লোকরা খুব ভয় পেয়ে গেল, তারা সাহস হারিয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িহোশূয় যখন এই সংবাদ পেলন তখন মনের দুঃখে তিনি তাঁর পোশাক ছিঁড়ে ফেললেন| পবিত্র সিন্দুকের সা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মাটিতে মাথা নুইযে দিলেন| সন্ধ্যা পর্য়ন্ত এভাবেই তিনি কাটালেন| ইস্রায়েলের নেতারাও এভাবে মা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েঁট করে বসে রইল| দুঃখ বেদনা প্রকাশ করতে তারাও নিজেদের মাথায় ধুলো ছুঁড়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ূপো ছিল শালের তল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িহোশূয় বললেন, “হে প্রভু, আমার স্বামী! তুমি আমাদের সকলকে যর্দন নদী পার করিযে এখানে এনেছ| ক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এতদুর টেনে নিয়ে এসে তারপর ইমোরীয় লোকদের দিয়ে আমাদের এই সর্বনাশ করলে? আমরা য়র্দ্দনের ওপার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 সুখে স্বাচ্ছন্দ্য়ে থাকতে পার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ে প্রভু! আমি প্রাণের শপথ করে বলছি, এখন আর আমার বলার মতো কিছুই নেই| ইস্রায়েল তার শত্রু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ের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নানীয়রা ও অন্যান্য অধিবাসীরা সকলেই জানতে পারবে কি ঘটেছে| এরপর তারা আমাদের আক্রমণ করবে,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রে ফেলবে, তখন তোমার মহানাম রক্ষা করতে তুমি কি করব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যিহোশূয়কে বললেন, “কেন তোমরা মাটিতে মাথা নুইযে বসে আছ? উঠে দাঁড়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স্রায়েলের লোকরা আমার বিরুদ্ধে পাপ করেছে| য়ে চুক্তি পালন করতে তাদের আদেশ দিয়েছিলাম তারা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ঙ্গ করেছে| য়ে সব জিনিস তাদের ধ্বংস করতে আদেশ করেছিলাম, তার মধ্যে থেকে কিছু জিনিস তারা নিয়েছে|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রা তাঁবুর ভেতর থেকে সমস্ত জিনিস বের করে আনল| তারা সেগুলো যিহোশূয় এবং ইস্রায়েলের সমস্ত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সম্পত্তি চুরি করেছে| তারা মিথ্যাবাদী| তারা সেসব নিজেদের ব্যবহারের জন্য নিয়ে 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েই জন্য ইস্রায়েলীয় সৈন্য যুদ্ধ ছেড়ে পালিয়ে এসেছে| কারণ তারা অন্যায় করেছিল| তাদের শেষ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ই উচিত্‌| আমি তোমাদের আর সাহায্য করব না| যদি তোমরা আমার নির্দেশমত প্রত্যেকটি জিনিস নষ্ট না ক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আমি তোমাদের সঙ্গে থাক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যাও! তাদের পবিত্র করো| তাদের বলো, ‘তোমরা নিজেদের শুচি করো| আগামীকালের জন্য তৈরী হও|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ঈশ্বর বয়ং বলেছেন য়ে কিছু লোক তাঁর নির্দেশ মতো জিনিসগুলো নষ্ট না করে সেগুলো রেখে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গুলো ফেলে না দিলে কিছুতেই তোমরা শত্রুদের হারা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কাল সকালে তোমরা সবাই প্রভুর সামনে অবশ্যই দাঁড়াবে| সমস্ত পরিবারগোষ্ঠী প্রভুর সামনে দাঁড়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পর তিনি একটি পরিবারগোষ্ঠী বেছে নেবেন| তারপর সেই পরিবারগোষ্ঠীটি প্রভুর সামনে দাঁড়াবে| এরপর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পরিবারগোষ্ঠীর প্রতিটি বংশ খুঁটিযে দেখবেন এবং একটি বংশ বেছে নেবেন| তারপর তিনি সেই বংশের প্রতি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নিয়ে গেল| প্রভুর সামনে তারা সেগুলো মাটিতে ফেল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দস্যকে বেছে ন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়ে ব্যক্তি ঐ সমস্ত জিনিস রেখে দিয়েছে, যা আমাদের নষ্ট করে দেওয়া উচিত্‌ ছিল, সে ধরা পড়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পর তাকে পুড়িয়ে মারা হবে এবং তার সঙ্গে তার যাবতীয় জিনিসপত্র পুড়িয়ে ফেলা হবে| ব্যক্তিটি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য়ে চুক্তি হয়েছিল তা ভঙ্গ করেছে| ইস্রায়েলের লোকদের প্রতি সে খুব অন্যায় করেছে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রদিন খুব ভোরে যিহোশূয় ইস্রায়েলের লোকদের প্রভুর কাছে নিয়ে গেলেন| সমস্ত পরিবারগোষ্ঠী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নে দাঁড়াল এবং প্রভু যিহূদার পুরো পরিবারগোষ্ঠীকে মনোনী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ুতরাং যিহূদার সমস্ত পরিবারগোষ্ঠী প্রভুর সামনে দাঁড়াল| তিনি সেরহীয বংশকে মনোনীত করলেন এবং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ংশের প্রতিটি পরিবার প্রভুর সামনে দাঁড়াল| সেই পরিবারগুলোর মধ্য থেকে জিমরি পরিবারকে বেছে নেওয়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রপর যিহোশূয় ঐ পরিবারভুক্ত সমস্ত লোককে প্রভুর সামনে দাঁড়াতে বললেন| প্রভু কর্ম্মির পুত্র আখ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ছে নিলেন| (কর্ম্মি হচ্ছে জিমরির পুত্র আর জিমরি হচ্ছে জেরার পুত্র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রপর যিহোশূয় এবং সমস্ত লোক সেরহের পুত্র আখনকে আখোর উপত্যকার দিকে নিয়ে গেল| তারা সোনা, রূপ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রপর যিহোশূয় আখনকে বললেন, “বাছা, ইস্রায়েলের প্রভু ঈশ্বরকে সম্মান করো| তাঁর কাছে তুমি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 স্বীকার করো| যা করেছ আমার কাছে বলো| আমার কাছে কোন কিছু লুকোতে য়েও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খন উত্তর দিল, “এটা সত্য়ি! ইস্রায়েলের প্রভু ঈশ্বরের কাছে আমি পাপ করেছি| আমি যা করেছি তা এ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মরা য়িরীহো শহর এবং সেই শহরের সব কিছুই দখল করেছিলাম| আমি বাবিলের একটা সুন্দর শাল, প্রায 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উণ্ড রূপো আর প্রায এক পাউণ্ড সোনাও দেখেছিলাম| আমি সেগুলো আমার নিজের জন্য রেখে দিতে চেয়েছিলাম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তুলে নিয়েছিলাম| সেগুলো আমার তাঁবুর নীচে মাটির তলায় লুকিয়ে রেখেছি| ওখানেই সেগুলো আপনি প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রূপো আছে শালের নীচ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ল, আখনের সব ছেলেমেয়ে, তার গরু, মেষ, গাধা, তাঁবু আর তার যথাসর্বস্ব হস্তগত করল| তারা এই সমস্ত জিনি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আখনকে আখোর উপত্যকায নিয়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রে দলপতি যিহোশূয় বললেন, “তুমি আমাদের অনেক কষ্ট দিয়েছ| এখন প্রভু তোমাকে কষ্ট দেবেন|” তার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2026-08-03T02:12:33Z</dcterms:created>
  <dcterms:modified xsi:type="dcterms:W3CDTF">2026-08-03T02:12:33Z</dcterms:modified>
  <dc:title>யோசுவா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