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ுடைய வலது பாரிசத்திலிருக்கிற ஆண்டவர், தமது கோபத்தின் நாளிலே ராஜாக்களை வெட்டு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ஜாதிகளுக்குள் நியாயந்தீர்ப்பார்; எல்லா இடங்களையும் பிரேதங்களால் நிரப்புவார்; விஸ்தாரமான தேசங்களின்மேல் தலைவர்களாகிறவர்களை நொறுக்கிப்போட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ஜாதிகளுக்குள் நியாயந்தீர்ப்பார்; எல்லா இடங்களையும் பிரேதங்களால் நிரப்புவார்; விஸ்தாரமான தேசங்களின்மேல் தலைவர்களாகிறவர்களை நொறுக்கிப்போட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ழியிலே அவர் நதியில் குடிப்பார், ஆகையால் அவர் தமது தலையை எட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 ஆண்டவரை நோக்கி: நான் உம்முடைய சத்துருக்களை உமக்கு பாதபடியாக்கிப் போடும்வரைக்கும், நீர் என்னுடைய வலதுபாரிசத்தில் உட்கார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 ஆண்டவரை நோக்கி: நான் உம்முடைய சத்துருக்களை உமக்கு பாதபடியாக்கிப் போடும்வரைக்கும், நீர் என்னுடைய வலதுபாரிசத்தில் உட்கார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உமது வல்லமையின் செங்கோலை அனுப்புவார்; நீர் உம்முடைய சத்துருக்களின் நடுவே ஆளுகைசெய்ய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சீயோனிலிருந்து உமது வல்லமையின் செங்கோலை அனுப்புவார்; நீர் உம்முடைய சத்துருக்களின் நடுவே ஆளுகைசெய்ய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து பராக்கிரமத்தின் நாளிலே உம்முடைய ஜனங்கள் மனப்பூர்வமும் பரிசுத்த அலங்காரமும் உள்ளவர்களாயிருப்பார்கள்; விடியற்காலத்துக் கர்ப்பத்தில் பிறக்கும் பனிக்குச் சமானமாய் உம்முடைய யெளவன ஜனம் உமக்குப் பிறக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து பராக்கிரமத்தின் நாளிலே உம்முடைய ஜனங்கள் மனப்பூர்வமும் பரிசுத்த அலங்காரமும் உள்ளவர்களாயிருப்பார்கள்; விடியற்காலத்துக் கர்ப்பத்தில் பிறக்கும் பனிக்குச் சமானமாய் உம்முடைய யெளவன ஜனம் உமக்குப் பிற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ர் மெல்கிசேதேக்கின் முறைமையின்படி என்றென்றைக்கும் ஆசாரியராயிருக்கிறீர் என்று கர்த்தர் ஆணையிட்டார், மனம் மாறாமலுமிருப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ர் மெல்கிசேதேக்கின் முறைமையின்படி என்றென்றைக்கும் ஆசாரியராயிருக்கிறீர் என்று கர்த்தர் ஆணையிட்டார், மனம் மாறாமலுமிரு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র প্রভু আপনার ডান দিকে রয়েছে| যখন তিনি ক্রুদ্ধ হন তখন তিনি অন্যান্য রাজাদের পরাজিত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ঈশ্বর জাতি সকলের বিচার করবেন| জমিটি মৃতদেহে ঢেকে যাবে এবং ঈশ্বর শক্তিশালী জাতির নেতাদে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রাস্তার ধারের ঝর্ণা থেকে রাজাকে জল পান করতে হবে| তারপর সে বিজয়ী হয়ে তার মাথা তুলব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আমার মনিবকে বলেছেন, “য়তক্ষণ পর্য়ন্ত আমি তোমার শত্রুকে তোমার অধীনে না এনে দিই ততক্ষণ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ন দিকে বস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তোমার রাজ্য বাড়াতে সাহায্য করবেন| তোমার রাজ্য সিয়োনে শুরু হবে য়তদিন পর্য়ন্ত তু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ত্রুদের তাদের নিজেদের রাজ্য়ে শাসন করবে, ততদিন তা বাড়ত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খন আপনি আপনার সৈন্যদের একত্রিত করবেন, তখন আপনার লোকরা স্বেচ্ছায আপনার সঙ্গে য়োগ দেবে| ওরা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েষ পোশাক পরে অতি প্রত্যুষে মিলিত হবে| জমিতে পড়া শিশির কণার মত ওই তরুণরা আপনার চারদিক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একটা প্রতিশ্রুতি দিয়েছেন এবং তিনি তাঁর মত পরিবর্তন করবেন না| “তুমি চিরদিনের জন্য এক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জক, একটি বিশিষ্ট রীতির যাজকের মত, য়েমন মল্কীষেদক ছিল সেইরক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2026-07-31T16:36:33Z</dcterms:created>
  <dcterms:modified xsi:type="dcterms:W3CDTF">2026-07-31T16:36:33Z</dcterms:modified>
  <dc:title>சங்கீதம் : 110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