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ங்களில் என் பட்டயம் வெறிகொண்டது; இதோ ஏதோமின்மேலும், நான் சங்காரத்துக்கு நியமித்த ஜனத்தின் மேலும், அது நியாயஞ்செய்ய இறங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ங்களில் என் பட்டயம் வெறிகொண்டது; இதோ ஏதோமின்மேலும், நான் சங்காரத்துக்கு நியமித்த ஜனத்தின் மேலும், அது நியாயஞ்செய்ய இறங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ோஸ்றாவிலே கர்த்தருக்கு ஒரு யாகமும், ஏதோம் தேசத்திலே மகாசங்காரமும் உண்டு; கர்த்தருடைய பட்டயம் இரத்தத்தில் திருப்தியாகி, நிணத்தினால் பூரிக்கின்றது; ஆட்டுக்குட்டிகள் கடாக்களுடைய இரத்தத்தினாலும், ஆட்டுக்கடாக்களுடைய குண்டிக்காய்களின் கொழுப்பினாலும் திருப்திய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ோஸ்றாவிலே கர்த்தருக்கு ஒரு யாகமும், ஏதோம் தேசத்திலே மகாசங்காரமும் உண்டு; கர்த்தருடைய பட்டயம் இரத்தத்தில் திருப்தியாகி, நிணத்தினால் பூரிக்கின்றது; ஆட்டுக்குட்டிகள் கடாக்களுடைய இரத்தத்தினாலும், ஆட்டுக்கடாக்களுடைய குண்டிக்காய்களின் கொழுப்பினாலும் திருப்திய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ோடே காண்டாமிருகங்களும், ரிஷபங்களோடே காளைகளும் வந்து மடியும், அவர்கள் தேசம் இரத்தவெறிகொண்டு அவர்கள் மண் நிணத்தினால் கொழுத்துப்ப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ோடே காண்டாமிருகங்களும், ரிஷபங்களோடே காளைகளும் வந்து மடியும், அவர்கள் தேசம் இரத்தவெறிகொண்டு அவர்கள் மண் நிணத்தினால் கொழுத்துப்ப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கர்த்தர் பழிவாங்கும் நாள், சீயோனுடைய வழக்கினிமித்தம் பதிலளிக்கும் வருஷ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ஆறுகள் பிசினாகவும், அதின் மண் கந்தகமாகவும் மாறி, அதின் நிலம் எரிகிற கீலாய்ப்ப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ஆறுகள் பிசினாகவும், அதின் மண் கந்தகமாகவும் மாறி, அதின் நிலம் எரிகிற கீலாய்ப்ப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வும் பகலும் அது அவியாது; அதின் புகை என்றென்றைக்கும் எழும்பும்; தலைமுறை தலைமுறையாக அது பாழாயிருக்கும், சதாகாலம் சதாகாலமாக அதை ஒருவரும் கடந்துபோ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ாதிகளே, கேட்கிறதற்குக் கிட்டிவாருங்கள்; ஜனங்களே கவனியுங்கள்; பூமியும் அதின் நிறைவும், பூச்சக்கரமும் அதில் உற்பத்தியான யாவும் கேட்கக்கடவ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வும் பகலும் அது அவியாது; அதின் புகை என்றென்றைக்கும் எழும்பும்; தலைமுறை தலைமுறையாக அது பாழாயிருக்கும், சதாகாலம் சதாகாலமாக அதை ஒருவரும் கடந்துபோவ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ரையும் முள்ளம்பன்றியும் அதைச் சுதந்தரிக்கும், ஆந்தையும் காக்கையும் அதிலே குடியிருக்கும்; அதின்மேல் வெட்டவெளியின் நூலையும், வெறுமையின் தூக்கையும் பிடிப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்யபாரம்பண்ணின அதின் மேன்மக்களை அழைத்தால், அங்கே அவர்களில் ஒருவரும் இரார்கள்; அதின் பிரபுக்கள் அனைவரும் இல்லாமற்போ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அரமனைகளில் முட்செடிகளும், அதின் கோட்டைகளில் காஞ்சொறிகளும் முட்பூண்டுகளும் முளைக்கும்; அது வலுசர்ப்பங்களின் தாபரமும், கோட்டான்களின் மாளிகையும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அரமனைகளில் முட்செடிகளும், அதின் கோட்டைகளில் காஞ்சொறிகளும் முட்பூண்டுகளும் முளைக்கும்; அது வலுசர்ப்பங்களின் தாபரமும், கோட்டான்களின் மாளிகையும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காட்டுமிருகங்களும் ஓரிகளும் ஒன்றையொன்று சந்தித்துகாட்டாட்டைக் காட்டாடு கூப்பிடும்; அங்கே சாக்குருவிகளும் தங்கி, இளைப்பாறும் இடத்தைக் கண்டடைய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காட்டுமிருகங்களும் ஓரிகளும் ஒன்றையொன்று சந்தித்துகாட்டாட்டைக் காட்டாடு கூப்பிடும்; அங்கே சாக்குருவிகளும் தங்கி, இளைப்பாறும் இடத்தைக் கண்டடைய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ங்கே வல்லூறும் கூடுகட்டி, முட்டையிட்டு, குஞ்சுபொரித்து, அவைகளைத் தன் நிழலிலே கூட்டிக்கொள்ளும்; அங்கே கூளிகளும் ஜோடுஜோடாகச் சேர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ங்கே வல்லூறும் கூடுகட்டி, முட்டையிட்டு, குஞ்சுபொரித்து, அவைகளைத் தன் நிழலிலே கூட்டிக்கொள்ளும்; அங்கே கூளிகளும் ஜோடுஜோடாகச் சேர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புஸ்தகத்திலேதேடி வாசியுங்கள்; இவைகளில் ஒன்றும் குறையாது; இவைகளில் ஒன்றும் ஜோடில்லாதிராது; அவருடைய வாய் இதைச் சொல்லிற்று; அவருடைய ஆவி இவைகளைச் சேர்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ாதிகளே, கேட்கிறதற்குக் கிட்டிவாருங்கள்; ஜனங்களே கவனியுங்கள்; பூமியும் அதின் நிறைவும், பூச்சக்கரமும் அதில் உற்பத்தியான யாவும் கேட்கக்கடவ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புஸ்தகத்திலேதேடி வாசியுங்கள்; இவைகளில் ஒன்றும் குறையாது; இவைகளில் ஒன்றும் ஜோடில்லாதிராது; அவருடைய வாய் இதைச் சொல்லிற்று; அவருடைய ஆவி இவைகளைச் சேர்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புஸ்தகத்திலேதேடி வாசியுங்கள்; இவைகளில் ஒன்றும் குறையாது; இவைகளில் ஒன்றும் ஜோடில்லாதிராது; அவருடைய வாய் இதைச் சொல்லிற்று; அவருடைய ஆவி இவைகளைச் சேர்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ே அவைகளுக்குச் சீட்டுப்போட்டார்; அவருடைய கையே அதை அவைகளுக்கு அளவுநூலால் பகிர்ந்து கொடுத்தது; அவைகள் என்றைக்கும் அதைச் சுதந்தரித்துத் தலைமுறை தலைமுறையாக அதிலே சஞ்சரி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ே அவைகளுக்குச் சீட்டுப்போட்டார்; அவருடைய கையே அதை அவைகளுக்கு அளவுநூலால் பகிர்ந்து கொடுத்தது; அவைகள் என்றைக்கும் அதைச் சுதந்தரித்துத் தலைமுறை தலைமுறையாக அதிலே சஞ்சரி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ாதிகளின்மேலும் கர்த்தருடைய கடுங்கோபமும், அவர்களுடைய சகல சேனைகளின்மேலும் அவருடைய உக்கிரமும் மூளுகிறது; அவர்களைச் சங்காரத்துக்கு நியமித்து, கொலைக்கு ஒப்புக்கொட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ாதிகளின்மேலும் கர்த்தருடைய கடுங்கோபமும், அவர்களுடைய சகல சேனைகளின்மேலும் அவருடைய உக்கிரமும் மூளுகிறது; அவர்களைச் சங்காரத்துக்கு நியமித்து, கொலைக்கு ஒப்புக்கொட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ிலே கொலைசெய்யப்பட்டவர்கள் வெளியே எறியுண்டுகிடப்பார்கள்; அவர்களுடைய பிரேதங்கள் நாற்றமெடுக்கும்; அவர்களுடைய இரத்தத்தினாலே மலைகளும் கரைந்துப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ிலே கொலைசெய்யப்பட்டவர்கள் வெளியே எறியுண்டுகிடப்பார்கள்; அவர்களுடைய பிரேதங்கள் நாற்றமெடுக்கும்; அவர்களுடைய இரத்தத்தினாலே மலைகளும் கரைந்துப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னத்தின் சர்வசேனையும் கரைந்து, வானங்கள் புஸ்தகச்சுருளைப்போல் சுருட்டப்பட்டு, அவைகளின் சர்வசேனையும் திராட்சச்செடியின் இலைகள் உதிருகிறதுபோலவும், அத்திமரத்தின் காய்கள் உதிருகிறதுபோலவும் உதிர்ந்து விழ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னத்தின் சர்வசேனையும் கரைந்து, வானங்கள் புஸ்தகச்சுருளைப்போல் சுருட்டப்பட்டு, அவைகளின் சர்வசேனையும் திராட்சச்செடியின் இலைகள் உதிருகிறதுபோலவும், அத்திமரத்தின் காய்கள் உதிருகிறதுபோலவும் உதிர்ந்து விழ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યહોવાની તરવાર આકાશમાં ઝઝૂમી રહી છે, જુઓ, હવે એ તરવાર યહોવાએ જેમનો નાશ કરવાનો નિર્ધાર કર્યો છ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દોમના લોકો પર ઊત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ની તરવાર લોહીથી તરબતર અને ચરબીથી લથબથ જાણે ઘેટાં-બકરાંના બલિના લોહીથી તરબતર અને તેમની ચરબી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થબથ થઇ જશે. કારણ, યહોવાએ પાટનગર બોસ્રાહમાં યજ્ઞ માંડ્યો છે અને અદોમમાં ભારે હત્યા શરૂ ક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ંગલી ગોધાઓ અને વાછરડાંઓની જેમ મહા બળવાનોનો નાશ થશે. યુવાનો-પ્રૌઢોનો પણ નાશ થશે. તેઓની ભૂમ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થી તરબોળ થશે અને તેની ધૂળ ચરબીથી ફળદ્રુપ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ારણ કે, તે યહોવાનો વૈર વાળવાનો દિવસ હશે, સિયોનના શત્રુઓ પર બદલો લેવાનું વર્ષ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અદોમની નદીઓ સળગતાં કોલસા અને ડામરથી ભરાઇ જશે. અને તેની માટી ગંધકની થઇ જશે; અને તેની ભૂમિ બળ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ડામરમાં ફેરવ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દોમના આ ન્યાયકાળનો કદી અંત આવશે નહિ. તેનો ધુમાડો સદા ઉપર ચઢયા કરશે. તેની ભૂમિ પેઢી દર પેઢ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ઓ પૃથ્વી પરની સર્વ પ્રજાના લોકો, અહીં આવો અને સાંભળો; સમગ્ર પૃથ્વી અને તેમાં વસતાં સૌ કો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રણ્ય જેવી પડી રહેશે; અને કોઇ પણ તેમાં નિવાસ કર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ણ ત્યાં ગીધ અને ઘુવડનો વાસ થશે. યહોવા તેને ખેદાન-મેદાન અને વેરાન બનાવ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 જગા ‘ખાલીપણાની ભૂમિ’ કહેવાશે અને તેના રાજા તથા અધિકારીઓ થોડા જ સમયમાં નાશ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ના રાજમહેલમાં અને એના કિલ્લાઓ ઉપર કાંટા અને ઝાંખરા ઊગી નીકળશે. ત્યાં શિયાળવાની બોડ હ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શાહમૃગનો વાસ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ં રાની બિલાડીઓ અને વરુઓ ભેગા થશે અને જંગલી બકરીઓ એકબીજાને પોકારશે; અને ત્યાં નિશાચર પ્ર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રામ કરવા આવી ભર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ઘુવડો ત્યાં માળો બાંધશે. ઇંડા મૂકશે અને સેવીને બચ્ચાં જન્મતા તેમને પોતાની પાંખોમાં ભેગ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એક પછી એક સમડીઓ ભેગ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વાના ગ્રંથમાં શોધીને વાંચો; અને યહોવા જે કરવાના છે તે જુઓ. તેમાંની એકપણ વિગત તે બાકી રાખ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 તેમાનું એક પણ પ્રાણી પોતાના સાથી વગરનું ખબર પડશે નહિ, કારણ કે યહોવા આ પ્રમાણે બોલ્યા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ો આત્મા તે સર્વને સત્ય પુરવાર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મણે દરેકનો ભાગ ચિઠ્ઠી નાખીને નક્કી કરી આપ્યો છે, તેણે પોતાને હાથે દોરી માપીને તેમને ભૂમિનો ભા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ેંચી આપ્યો છે, તેઓ સદાસર્વદા એ ભોગવશે અને પેઢી દર પેઢી તેમાં નિવાસ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કારણ કે યહોવા સર્વ પ્રજાઓ અને તેમની સેનાઓ પર રોષે ભરાયો છે, અને તેણે તેમનો સંપૂર્ણ નાશ કર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ર્ધાર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મના હત્યા થયેલાંઓનાં શબોને રઝડતાં મૂકી દેવામાં આવશે, અને તે ગંધાઇ ઊઠશે પછી પર્વતો પરથી તેઓ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કત વહેશે અને ઓગળ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કાશના બધાં નક્ષત્રો અલોપ થઇ જશે, આકાશ ઓળિયાની જેમ સંકેલાઇ જશે, અને બધાં તારામંડળ દ્રાક્ષના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થી પાંદડા ખરે તેમ ખરી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2026-09-07T04:54:53Z</dcterms:created>
  <dcterms:modified xsi:type="dcterms:W3CDTF">2026-09-07T04:54:53Z</dcterms:modified>
  <dc:title>યશાયા : 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