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3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Invocation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யீரே தந்தையாம் தெய்வம்
நீர் மாத்ரம் போதும் எனக்கு
யெகோவா ரஃபா சுகம் தரும் தெய்வம்
உம் தழும்புகளால் சுகமானோம்
யெகோவா ஷம்மா என் கூட இருப்பீர்
என் தேவையெல்லாம் சந்திப்ப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Invocation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மாத்ரம் போதும் (3) என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Invocation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2026-07-14T22:16:03Z</dcterms:created>
  <dcterms:modified xsi:type="dcterms:W3CDTF">2026-07-14T22:16:03Z</dcterms:modified>
  <dc:title>Invocation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