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கேராரிலே குடிய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ங்கே நெடுநாள் தங்கியிருக்கையில், பெலிஸ்தருக்கு ராஜாவாகிய அபிமெலேக்கு ஜன்னல் வழியாய்ப் பார்க்கும்போது, ஈசாக்கு தன் மனைவியாகிய ரெபெக்காளோடே விளையாடிக்கொண்டிருக்கிறதைக் க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ங்கே நெடுநாள் தங்கியிருக்கையில், பெலிஸ்தருக்கு ராஜாவாகிய அபிமெலேக்கு ஜன்னல் வழியாய்ப் பார்க்கும்போது, ஈசாக்கு தன் மனைவியாகிய ரெபெக்காளோடே விளையாடிக்கொண்டிருக்கிறதைக் க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பிமெலேக்கு: எங்களிடத்தில் ஏன் இப்படிச் செய்தாய்? ஜனங்களுக்குள் யாராகிலும் உன் மனைவியோடே சயனிக்கவும், எங்கள்மேல் பழிசுமரவும் நீ இடமுண்டாக்கினாயே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பிமெலேக்கு: எங்களிடத்தில் ஏன் இப்படிச் செய்தாய்? ஜனங்களுக்குள் யாராகிலும் உன் மனைவியோடே சயனிக்கவும், எங்கள்மேல் பழிசுமரவும் நீ இடமுண்டாக்கினாயே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நாட்களில் உண்டான பஞ்சத்தை அல்லாமல் பின்னும் ஒரு பஞ்சம் தேசத்தில் உண்டாயிற்று; அப்பொழுது ஈசாக்கு பெலிஸ்தருக்கு ராஜாவாகிய அபிமெலேக்கினிடத்தில் கேராருக்குப் 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பிமெலேக்கு: இந்தப் புருஷனையாகிலும் இவன் மனைவியையாவது தொடுகிறவன் நிச்சயமாய்க் கொலைசெய்யப்படுவான் என்று எல்லா ஜன்ங்களும் அறியச் 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பிமெலேக்கு: இந்தப் புருஷனையாகிலும் இவன் மனைவியையாவது தொடுகிறவன் நிச்சயமாய்க் கொலைசெய்யப்படுவான் என்று எல்லா ஜன்ங்களும் அறியச் சொன்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ஈசாக்கு அந்தத் தேசத்தில் விதை விதைத்தான்; கர்த்தர் அவனை ஆசீர்வதித்ததினால் அந்த வருஷத்தில் நூறுமடங்கு பலன் அடைந்தான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ஈசாக்கு அந்தத் தேசத்தில் விதை விதைத்தான்; கர்த்தர் அவனை ஆசீர்வதித்ததினால் அந்த வருஷத்தில் நூறுமடங்கு பலன் அடைந்தான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ஐசுவரியவானாகி, வரவர விருத்தியடைந்து, மகா பெரியவனா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ஆட்டுமந்தையும், மாட்டுமந்தையும், அநேக பணிவிடைக்காரரும் இருந்தபடியினாலே பெலிஸ்தர் அவன் பேரில் பொறாமை கொண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ஆட்டுமந்தையும், மாட்டுமந்தையும், அநேக பணிவிடைக்காரரும் இருந்தபடியினாலே பெலிஸ்தர் அவன் பேரில் பொறாமை கொண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கப்பனாகிய ஆபிரகாமின் நாட்களில் அவனுடைய வேலைக்காரர் வெட்டின துரவுகளையெல்லாம் தூர்த்து மண்ணினால் நிரப்பிப்போ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கப்பனாகிய ஆபிரகாமின் நாட்களில் அவனுடைய வேலைக்காரர் வெட்டின துரவுகளையெல்லாம் தூர்த்து மண்ணினால் நிரப்பிப்போ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ிமெலேக்கு ஈசாக்கை நோக்கி: நீ எங்களை விட்டுப் போய்விடு; எங்களைப் பார்க்கிலும் மிகவும் பலத்தவனானாய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நாட்களில் உண்டான பஞ்சத்தை அல்லாமல் பின்னும் ஒரு பஞ்சம் தேசத்தில் உண்டாயிற்று; அப்பொழுது ஈசாக்கு பெலிஸ்தருக்கு ராஜாவாகிய அபிமெலேக்கினிடத்தில் கேராருக்குப் போ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ஈசாக்கு அவ்விடம் விட்டுப் புறப்பட்டு, கேராரின் பள்ளத்தாக்கிலே கூடாரம் போட்டு, அங்கே குடியிருந்து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அவன் ஒரு பலிபீடத்தைக் கட்டி, கர்த்தருடைய நாமத்தைத் தொழுதுகொண்டு, அங்கே தன் கூடாரத்தைப் போட்டான். அவ்விடத்தில் ஈசாக்கின் வேலைக்காரர் ஒரு துரவை வெட்ட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அவன் ஒரு பலிபீடத்தைக் கட்டி, கர்த்தருடைய நாமத்தைத் தொழுதுகொண்டு, அங்கே தன் கூடாரத்தைப் போட்டான். அவ்விடத்தில் ஈசாக்கின் வேலைக்காரர் ஒரு துரவை வெட்ட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ிமெலேக்கும் அவன் சிநேகிதனாகிய அகுசாத்தும் அவன் சேனாபதியாகிய பிகோலும், கேராரிலிருந்து அவனிடத்துக்கு 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ிமெலேக்கும் அவன் சிநேகிதனாகிய அகுசாத்தும் அவன் சேனாபதியாகிய பிகோலும், கேராரிலிருந்து அவனிடத்துக்கு 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ஈசாக்கு அவர்களை நோக்கி: ஏன் என்னிடத்தில் வந்தீர்கள்? நீங்கள் என்னைப் பகைத்து, என்னை உங்களிடத்தில் இராதபடிக்குத் துரத்திவிட்டீர்களே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ஈசாக்கு அவர்களை நோக்கி: ஏன் என்னிடத்தில் வந்தீர்கள்? நீங்கள் என்னைப் பகைத்து, என்னை உங்களிடத்தில் இராதபடிக்குத் துரத்திவிட்டீர்களே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நிச்சயமாய்க் கர்த்தர் உம்மோடேகூட இருக்கிறார் என்று கண்டோம்: ஆகையால் எங்களுக்கும் உமக்கும் ஒரு ஆணை ஏற்பாடு உண்டாகவேண்டும் என்று நாங்கள் நிர்ணயம் பண்ணின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நிச்சயமாய்க் கர்த்தர் உம்மோடேகூட இருக்கிறார் என்று கண்டோம்: ஆகையால் எங்களுக்கும் உமக்கும் ஒரு ஆணை ஏற்பாடு உண்டாகவேண்டும் என்று நாங்கள் நிர்ணயம் பண்ணின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ங்கள் உம்மைத் தொடாமல், நன்மையையே உமக்குச் செய்து, உம்மைச் சமாதானத்தோடே அனுப்பிவிட்டதுபோல, நீரும் எங்களுக்குத் தீங்கு செய்யாதபடிக்கு உம்மோடே உடன்படிக்கை பண்ணிக்கொள்ள வந்தோம்; நீர் கர்த்தரால் ஆசீர்வதிக்கப்பட்டவராமே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அவனுக்குத் தரிசனமாகி: நீ எகிப்துக்குப் போகாமல், நான் உனக்குச் சொல்லும் தேசத்திலே குடியிர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ங்கள் உம்மைத் தொடாமல், நன்மையையே உமக்குச் செய்து, உம்மைச் சமாதானத்தோடே அனுப்பிவிட்டதுபோல, நீரும் எங்களுக்குத் தீங்கு செய்யாதபடிக்கு உம்மோடே உடன்படிக்கை பண்ணிக்கொள்ள வந்தோம்; நீர் கர்த்தரால் ஆசீர்வதிக்கப்பட்டவராமே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அவர்களுக்கு விருந்துபண்ணினான், அவர்கள் புசித்துக் குட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காலையில் எழுந்து ஒருவருக்கொருவர் ஆணையிட்டுக்கொண்டார்கள். பின்பு ஈசாக்கு அவர்களை அனுப்பிவிட்டான்; அவர்கள் அவனிடத்திலிருந்து சமாதானத்தோடே போய்வ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காலையில் எழுந்து ஒருவருக்கொருவர் ஆணையிட்டுக்கொண்டார்கள். பின்பு ஈசாக்கு அவர்களை அனுப்பிவிட்டான்; அவர்கள் அவனிடத்திலிருந்து சமாதானத்தோடே போய்வ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ஈசாக்குடைய வேலைக்காரர் பள்ளத்தாக்கிலே வெட்டி, அங்கே சுரக்கும் நீரூற்றைக் கண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ளில்தானே ஈசாக்கின் வேலைக்காரர் வந்து, தாங்கள் துரவு வெட்டின செய்தியை அவனுக்கு அறிவித்து, தண்ணீர் கண்டோம்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சேபா என்று பேரிட்டான்; ஆகையால் அந்த ஊரின் பேர் இந்நாள்வரைக்கும் பெயெர்செபா என்னப்படு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ேசத்திலே வாசம்பண்ணு; நான் உன்னோடேகூட இருந்து, உன்னை ஆசீர்வதிப்பேன்; நான் உனக்கும் உன் சந்ததிக்கும் இந்தத் தேசங்கள் யாவையும் தந்து, உன் தகப்பனாகிய ஆபிரகாமுக்கு நான் இட்ட ஆணையை நிறைவேற்ற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நாற்பது வயதானபோது ஏத்தியனான பெயேரியினுடைய குமாரத்தியாகிய யூதீத்தையும், ஏத்தியனான ஏலோனுடைய குமாரத்தியாகிய பஸ்மாத்தையும் விவாகம்பண்ண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நாற்பது வயதானபோது ஏத்தியனான பெயேரியினுடைய குமாரத்தியாகிய யூதீத்தையும், ஏத்தியனான ஏலோனுடைய குமாரத்தியாகிய பஸ்மாத்தையும் விவாகம்பண்ண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ராரூர் மேய்ப்பர் இந்தத் தண்ணீர் தங்களுடையது என்று சொல்லி, ஈசாக்குடைய மேய்ப்பருடனே வாக்குவாதம்பண்ணினார்கள்; அவர்கள் தன்னோடே வாக்குவாதம்பண்ணினபடியால், அந்தத் துரவுக்கு ஏசேக்கு என்று பேரி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ராரூர் மேய்ப்பர் இந்தத் தண்ணீர் தங்களுடையது என்று சொல்லி, ஈசாக்குடைய மேய்ப்பருடனே வாக்குவாதம்பண்ணினார்கள்; அவர்கள் தன்னோடே வாக்குவாதம்பண்ணினபடியால், அந்தத் துரவுக்கு ஏசேக்கு என்று பேரிட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ொரு துரவை வெட்டினார்கள்; அதைக்குறித்தும் வாக்குவாதம்பண்ணினார்கள்; ஆகையால் அதற்கு சித்னா என்று பேரி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ொரு துரவை வெட்டினார்கள்; அதைக்குறித்தும் வாக்குவாதம்பண்ணினார்கள்; ஆகையால் அதற்கு சித்னா என்று பேரி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ேயிருந்து பெயெர்செபாவுக்குப் 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ேசத்திலே வாசம்பண்ணு; நான் உன்னோடேகூட இருந்து, உன்னை ஆசீர்வதிப்பேன்; நான் உனக்கும் உன் சந்ததிக்கும் இந்தத் தேசங்கள் யாவையும் தந்து, உன் தகப்பனாகிய ஆபிரகாமுக்கு நான் இட்ட ஆணையை நிறைவேற்ற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ஈசாக்குக்கும் ரெபெக்காளுக்கும் மனநோவாயிரு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ரகாம் என் சொல்லுக்குக் கீழ்ப்படிந்து, என் விதிகளையும், என் கற்பனைகளையும், என் நியமங்களையும், என் பிரமாணங்களையும் கைக்கொண்டபடியின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ரகாம் என் சொல்லுக்குக் கீழ்ப்படிந்து, என் விதிகளையும், என் கற்பனைகளையும், என் நியமங்களையும், என் பிரமாணங்களையும் கைக்கொண்டபடியின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 சந்ததியை வானத்தின் நட்சத்திரங்களைப்போலப் பெருகப்பண்ணி, உன் சந்ததிக்கு இந்தத் தேசங்கள் யாவையும் தருவேன்; உன் சந்ததிக்குள் பூமியிலுள்ள சகல ஜாதிகளும் ஆசீர்வதிக்கப்பட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ಇಸಾಕನು ಗೆರಾರಿನಲ್ಲಿ ವಾಸವ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 ಸ್ಥಳದ ಮನುಷ್ಯರು ಅವನ ಹೆಂಡತಿಯ ವಿಷಯದಲ್ಲಿ ವಿಚಾರಿಸಿದಾಗ ಅವನು--ರೆಬೆಕ್ಕಳು ನೋಟಕ್ಕೆ ಸೌಂದರ್ಯಳಾಗಿ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ಕೆಯ ನಿಮಿತ್ತ ಆ ಸ್ಥಳದ ಜನರು ತನ್ನನ್ನು ಕೊಂದಾರೆಂದು ಆಕೆಯು ತನ್ನ ಹೆಂಡತಿಯೆಂದು ಹೇಳುವದಕ್ಕೆ ಅಂಜಿ ಅವನು--ಆಕ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ತಂಗ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ನು ಅಲ್ಲಿ ಬಹಳ ದಿನಗಳಿದ್ದ ಮೇಲೆ ಆದದ್ದೇನಂದರೆ, ಫಿಲಿಷ್ಟಿಯರ ಅರಸನಾದ ಅಬೀಮೆಲೆ ಕನು ಕಿಟಕಿಯಿಂದ ನೋಡುತ್ತಿ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ಗೋ, ಇಸಾಕನು ತನ್ನ ಹೆಂಡತಿಯಾದ ರೆಬೆಕ್ಕಳ ಸಂಗಡ ಸರಸವಾಡ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ಅಬೀಮೆಲೆಕನು ಇಸಾಕ ನನ್ನು ಕರೆದು--ಅಗೋ, ಆಕೆಯು ಖಂಡಿತ ನಿನ್ನ ಹೆಂಡತಿಯಾಗಿದ್ದಾಳೆ. ಆದರೆ ನೀನು--ಆಕೆಯ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ಗಿ ಎಂದು ಯಾಕೆ ಹೇಳಿದಿ ಅಂದನು. ಇಸಾಕನು ಅವನಿಗೆ--ನಾನು ಆಕೆಯ ನಿಮಿತ್ತ ಸಾಯಬಾರ ದೆಂದು ಹಾಗೆ ಹೇಳಿದ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ಅಬೀಮೆಲೆಕನು--ನೀನು ನಮಗೆ ಮಾಡಿದ್ದೇನು? ಜನರಲ್ಲಿ ಒಬ್ಬನು ನಿನ್ನ ಹೆಂಡತಿಯ ಸಂಗಡ ಮಲಗಿದ್ದರೆ ನೀನು ನಮ್ಮ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ವನ್ನು ಬರಮಾಡುತ್ತಿದ್ದೆಯಲ್ಲ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ಬ್ರಹಾಮನ ದಿನಗಳಲ್ಲಿ ಬಂದ ಮೊದಲನೆಯ ಬರವಲ್ಲದೆ ದೇಶದಲ್ಲಿ ಮತ್ತೊಂದು ಬರ ಬಂದಿತು. ಆಗ ಇಸಾಕನು ಗೆರಾರಿನಲ್ಲ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ಬೀಮೆಲೆಕನು ತನ್ನ ಜನರಿಗೆಲ್ಲಾ--ಈ ಮನುಷ್ಯನನ್ನಾಗಲಿ ಅವನ ಹೆಂಡತಿಯನ್ನಾಗಲಿ ಮುಟ್ಟುವವನು ಖಂಡಿತವಾಗಿ ಸಾಯಬೇಕ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ಅಪ್ಪಣೆ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ದಲ್ಲದೆ ಇಸಾಕನು ಆ ದೇಶದಲ್ಲಿ ಬಿತ್ತಿದ ವರುಷದಲ್ಲಿಯೇ ನೂರರಷ್ಟು ಫಲವನ್ನು ಹೊಂದಿ ದನು. ಕರ್ತನು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ಅತಿ ದೊಡ್ಡವನಾಗುವ ವರೆಗೆ ಕ್ರಮೇಣ ಅಭಿವೃದ್ಧಿಯಾಗುತ್ತಾ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ನಿಗೆ ಕುರಿ ಮಂದೆಗಳೂ ದನಗಳ ಹಿಂಡೂ ಬಹಳ ಮಂದಿ ಸೇವಕರೂ ಇದ್ದರು. ಆದದರಿಂದ ಫಿಲಿಷ್ಟಿಯರು ಅವ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ಟ್ಟೇಕಿಚ್ಚು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ವನ ತಂದೆಯಾದ ಅಬ್ರಹಾಮನ ದಿನಗಳಲ್ಲಿ ಅಬ್ರಹಾಮನ ಸೇವಕರು ಅಗಿದ ಬಾವಿಗಳನ್ನೆಲ್ಲಾ ಫಿಲಿಷ್ಟಿಯರು ಮಣ್ಣ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ಚ್ಚ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ಅಬೀಮೆಲೆಕನು ಇಸಾಕನಿಗೆ--ನೀನು ನಮಗಿಂತ ಬಲಿಷ್ಟನಾದಿ ಆದುದ ರಿಂದ ನಮ್ಮ ಬಳಿಯಿಂದ ಹೋಗು,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ಿಲಿಷ್ಟಿಯರ ಅರಸನಾದ ಅಬೀಮೆಲೆಕನ ಬಳ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ಇಸಾಕನು ಅಲ್ಲಿಂದ ಹೋಗಿ ಗೆರಾರಿನ ತಗ್ಗಿನಲ್ಲಿ ಗುಡಾರ ಹಾಕಿ ಅಲ್ಲಿ ವಾಸ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ಗ ಅವನು ಬಲಿಪೀಠವನ್ನು ಕಟ್ಟಿ ಕರ್ತನ ಹೆಸರನ್ನು ಹೇಳಿಕೊಂಡು ಅಲ್ಲಿ ತನ್ನ ಗುಡಾರ ವನ್ನು ಹಾಕಿದನು. ಆಗ ಇಸಾಕ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ಕರು ಅಲ್ಲಿ ಒಂದು ಬಾವಿಯನ್ನು ಅ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ತರುವಾಯ ಅಬೀಮೆಲೆಕನೂ ಅವನ ಸ್ನೇಹಿತರಲ್ಲಿ ಒಬ್ಬನಾದ ಅಹುಜ್ಜತನೂ ಅವನ ಮುಖ್ಯ ಸೈನ್ಯಾಧಿಪತಿ ಯಾದ ಫೀಕೋಲ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ೆರಾರಿನಿಂದ ಅವನ ಬಳಿಗ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ಇಸಾಕನು ಅವರಿಗೆ--ನನ್ನ ಬಳಿಗೆ ನೀವು ಯಾಕೆ ಬಂದಿದ್ದೀರಿ? ನೀವು ನನ್ನನ್ನು ಹಗೆಮಾಡಿ ನಿಮ್ಮ ಬಳಿಯಿಂದ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 ಬಿಟ್ಟಿರಲ್ಲ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ದಕ್ಕೆ ಅವರು--ನಿಶ್ಚಯವಾಗಿ ಕರ್ತನು ನಿನ್ನ ಸಂಗಡ ಇದ್ದಾನೆಂದು ತಿಳಿದು ನಮಗೂ ನಿನಗೂ ಮಧ್ಯದಲ್ಲಿ ಒಂದು ಪ್ರಮಾ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ರುವ ಹಾಗೆ ನಿನ್ನ ಸಂಗಡ ಒಡಂಬಡಿಕೆ ಮಾಡಿ ಕೊಳ್ಳೋಣವೆಂದು ನಾವು ಅಂದುಕೊಂಡೆವ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ದೇನಂದರೆ--ನಾವು ನಿನ್ನನ್ನು ಮುಟ್ಟದೆ ನಿನಗೆ ಒಳ್ಳೇದನ್ನೇ ಮಾಡಿ ನಿನ್ನನ್ನು ಸಮಾಧಾನದಿಂದ ಕಳುಹಿಸಿದ ಹಾಗೆ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ಕರ್ತನು ಅವನಿಗೆ ಕಾಣಿಸಿಕೊಂಡು--ಐಗುಪ್ತಕ್ಕೆ ಇಳಿದು ಹೋಗಬೇಡ. ನಾನು ನಿನಗೆ ಹೇಳುವ ದೇಶದಲ್ಲಿ ವಾಸವಾಗಿ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ಗೂ ಕೇಡು ಮಾಡಬಾರದು; ನೀನು ಈಗ ಕರ್ತನಿಂದ ಆಶೀರ್ವದಿ ಸಲ್ಪಟ್ಟವನಾಗಿದ್ದೀ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ಅವನು ಅವರಿಗೆ ಔತಣವನ್ನು ಮಾಡಿಸಿದನು. ಅವರು ತಿಂದು ಕುಡಿ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ಇಸಾಕನು ತನ್ನ ತಂದೆಯಾದ ಅಬ್ರಹಾ ಮನ ದಿನಗಳಲ್ಲಿ ಅಗಿದಂಥ ಬಾವಿಗಳನ್ನು ತಿರಿಗಿ ಅಗಿದನು. ಯಾಕ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್ರಹಾಮನು ಸತ್ತ ಮೇಲೆ ಫಿಲಿಷ್ಟಿಯರು ಅವುಗಳನ್ನು ಮುಚ್ಚಿದ್ದರು. ಅವುಗಳಿಗೆ ತನ್ನ ತಂದೆಯು ಕೊಟ್ಟ ಹೆಸರುಗಳ ಪ್ರಕಾರವ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ಅವುಗಳಿಗೆ ಹೆಸರು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ಬೆಳಿಗ್ಗೆ ಎದ್ದು ಒಬ್ಬರಿಗೊಬ್ಬರು ಪ್ರಮಾಣಮಾಡಿಕೊಂಡರು. ಆಗ ಇಸಾಕನು ಅವರನ್ನು ಕಳುಹಿಸಿಕೊಟ್ಟನು.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ಧಾನದೊಡನೆ ಅವನ ಬಳಿಯಿಂದ ಹೊರಟು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ಸಾಕನ ಸೇವಕರು ತಗ್ಗಿನಲ್ಲಿ ಅಗಿದಾಗ ಅಲ್ಲಿ ಅವರಿಗೆ ಒಂದು ಉಕ್ಕುವ ಒರತೆಯ ಬಾವಿಯು ಸಿಕ್ಕ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ದೇ ದಿನದಲ್ಲಿ ಆದದ್ದೇನಂದರೆ, ಇಸಾಕನ ಸೇವಕರು ಬಂದು ತಾವು ಅಗಿದ ಬಾವಿಯಲ್ಲಿ ನೀರು ಸಿಕ್ಕಿತೆಂದು ಅವನಿಗೆ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ದಕ್ಕೆ ಅವನು ಷಿಬಾ ಎಂದು ಹೆಸರಿಟ್ಟನು. ಆದದರಿಂದ ಇಂದಿನ ವರೆಗೂ ಬೇರ್ಷೆಬ ಎಂದು ಆ ಪಟ್ಟಣಕ್ಕೆ ಹೆಸರ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ೀನು ಈ ದೇಶದಲ್ಲಿ ಪ್ರವಾಸಿಯಾಗಿರು; ನಾನು ನಿನ್ನ ಸಂಗಡ ಇದ್ದು ನಿನ್ನನ್ನು ಆಶೀರ್ವದಿಸುವೆನು. ನಿನಗೂ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ಏಸಾವನು ನಾಲ್ವತ್ತು ವರುಷದವನಾಗಿದ್ದಾಗ ಹಿತ್ತಿಯನಾದ ಬೇರಿಯನ ಮಗಳಾದ ಯೆಹೂದೀತ ಳನ್ನೂ ಹಿತ್ತಿಯನಾದ ಏಲೋನನ ಮಗಳ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ಸೆಮತಳನ್ನೂ ಹೆಂಡತಿಯರನ್ನಾಗಿ ತಕ್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ಗೆರಾರಿನ ಮಂದೆಯನ್ನು ಮೇಯಿಸುವವರು --ಈ ನೀರು ನಮ್ಮದು ಎಂದು ಇಸಾಕನ ಮಂದೆಯನ್ನು ಮೇಯಿಸುವವರ ಸಂಗಡ ಜಗಳವ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ಅವನ ಸಂಗಡ ಜಗಳವಾಡಿದ ಕಾರಣ ಅವನು ಆ ಬಾವಿಗೆ ಏಸೆಕ್‌ ಎಂದು 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ತರುವಾಯ ಅವರು ಇನ್ನೊಂದು ಬಾವಿಯನ್ನು ಅಗಿದಾಗ ಅದಕ್ಕಾಗಿಯೂ ಅವರು ಜಗಳವಾಡಿದಾಗ ಅವನು ಅದಕ್ಕೆ ಸಿಟ್ನಾ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ಲ್ಲಿಂದ ಅವನು ಹೊರಟುಹೋಗಿ ಇನ್ನೊಂದು ಬಾವಿಯನ್ನು ಅಗಿದಾಗ ಅದಕ್ಕಾಗಿ ಅವರು ಜಗಳವಾಡಲಿಲ್ಲ. ಅದಕ್ಕೆ ಅವನು--ಈ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ನಮಗೆ ಸ್ಥಳವನ್ನು ಮಾಡಿದ್ದಾನೆ; ನಾವು ಈ ದೇಶದಲ್ಲಿ ಅಭಿವೃದ್ಧಿ ಯಾಗುವೆವು ಎಂದು ಹೇಳಿ ಅದಕ್ಕೆ ರೆಹೋಬೋತ್‌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ಲ್ಲಿಂದ ಅವನು ಬೇರ್ಷೆಬಕ್ಕೆ ಏರಿ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ಾನಕ್ಕೂ ಈ ಪ್ರದೇಶಗಳನ್ನೆಲ್ಲಾ ಕೊಡುವೆನು. ನಿನ್ನ ತಂದೆಯಾದ ಅಬ್ರಹಾಮನಿಗೆ ನಾನು ಮಾಡಿದ ಪ್ರಮಾಣವನ್ನು ಈಡೇ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ಇವರು ಇಸಾಕನಿಗೂ ರೆಬೆಕ್ಕಳಿಗೂ ಮನೋವ್ಯಥೆ ಯ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ದೇ ರಾತ್ರಿಯಲ್ಲಿ ಕರ್ತನು ಅವನಿಗೆ ಕಾಣಿಸಿ ಕೊಂಡು--ನಿನ್ನ ತಂದೆಯಾದ ಅಬ್ರಹಾಮನ ದೇವರು ನಾನೇ; ಭಯಪಡಬೇಡ;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ಸಂಗಡ ಇದ್ದೇನೆ; ನನ್ನ ದಾಸನಾದ ಅಬ್ರಹಾಮನಿಗೋಸ್ಕರ ನಿನ್ನನ್ನು ಆಶೀರ್ವದಿಸಿ ನಿನ್ನ ಸಂತತಿಯನ್ನು ಹೆಚ್ಚಿಸುವೆ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ಿನ್ನ ಸಂತತಿಯನ್ನು ಆಕಾಶದ ನಕ್ಷತ್ರಗಳಂತೆ ಹೆಚ್ಚಿಸುವೆನು. ನಿನ್ನ ಸಂತತಿಗೆ ಈ ಪ್ರದೇಶಗಳನ್ನೆಲ್ಲಾ ಕೊ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ಸಂತತಿಯಲ್ಲಿ ಭೂಮಿಯ ಜನಾಂಗ ಗಳೆಲ್ಲಾ ಆಶೀರ್ವದಿಸಲ್ಪಡ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ಬ್ರಹಾಮನು ನನ್ನ ಮಾತಿಗೆ ವಿಧೇಯನಾಗಿ ನನ್ನ ನೇಮವಿಧಿ ಆಜ್ಞೆ ಕಟ್ಟಳೆಗಳನ್ನು ಕೈಕೊಂಡ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2026-09-07T06:18:42Z</dcterms:created>
  <dcterms:modified xsi:type="dcterms:W3CDTF">2026-09-07T06:18:42Z</dcterms:modified>
  <dc:title>ಆದಿಕಾಂಡ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