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ிரளான ஜனங்களின் சத்தத்துக்கொத்த வெகு கூட்டத்தின் இரைச்சலும், கூட்டப்பட்ட ஜாதிகளுடைய ராஜ்யங்களின் அமளியான இரைச்சலும் மலைகளில் கேட்கப்படுகிறது; சேனைகளின் கர்த்தர் யுத்தராணுவத்தை இலக்கம்பார்க்கிற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் வருகிறார்; அவருடைய கோபத்தின் ஆயுதங்களும், தேசத்தையெல்லாம் அழிக்க, வானங்கவிழ்ந்த கடையாந்தர தேசத்திலிருந்து வருகிற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் வருகிறார்; அவருடைய கோபத்தின் ஆயுதங்களும், தேசத்தையெல்லாம் அழிக்க, வானங்கவிழ்ந்த கடையாந்தர தேசத்திலிருந்து வருகிற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லறுங்கள், கர்த்தரின் நாள் சமீபமாயிருக்கிறது, அது சர்வவல்லவரிடத்திலிருந்து மகா சங்காரமாய் வர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தலால் எல்லாக் கைகளும் நெகிழ்ந்து, எல்லா மனுஷரின் இருதயமும் கரைந்துபோ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் திகிலடைவார்கள்; வேதனைகளும் வாதைகளும் அவர்களைப் பிடிக்கும்; பிள்ளைபெறுகிறவளைப்போல வேதனைப்படுவார்கள்; ஒருவரையொருவர் பிரமித்துப்பார்ப்பார்கள்; அவர்கள் முகங்கள் நெருப்பான முகங்களாயிருக்க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் திகிலடைவார்கள்; வேதனைகளும் வாதைகளும் அவர்களைப் பிடிக்கும்; பிள்ளைபெறுகிறவளைப்போல வேதனைப்படுவார்கள்; ஒருவரையொருவர் பிரமித்துப்பார்ப்பார்கள்; அவர்கள் முகங்கள் நெருப்பான முகங்களாயிருக்கு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தோ, தேசத்தைப் பாழாக்கி, அதின் பாவிகளை அதிலிருந்து அழிப்பதற்காகக் கர்த்தருடைய நாள் கடூரமும், மூர்க்கமும், உக்கிரகோபமுமாய் வருகிற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தோ, தேசத்தைப் பாழாக்கி, அதின் பாவிகளை அதிலிருந்து அழிப்பதற்காகக் கர்த்தருடைய நாள் கடூரமும், மூர்க்கமும், உக்கிரகோபமுமாய் வருகிறத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வானத்தின் நட்சத்திரங்களும் ராசிகளும் ஒளி கொடாதிருக்கும்; சூரியன் உதிக்கையில் இருண்டுபோம்; சந்திரன் ஒளி கொடாதிருக்க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் பாழான மாளிகைகளில் ஓரிகள் ஊளையிடும்; வலுசர்ப்பங்கள் அவர்கள் செல்விக்கையான அரமனைகளில் ஏகமாய்க் கூடும்; அதின்காலம் சீக்கிரம் வரும், அதின் நாட்கள் நீடித்திராது என்கிற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வானத்தின் நட்சத்திரங்களும் ராசிகளும் ஒளி கொடாதிருக்கும்; சூரியன் உதிக்கையில் இருண்டுபோம்; சந்திரன் ஒளி கொடாதிருக்க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ாவத்தினிமித்தம் உலகத்தையும், அக்கிரமத்தினிமித்தம் துன்மார்க்கரையும் நான் தண்டித்து, அகங்காரரின் பெருமையை ஒழியப்பண்ணி, கொடியரின் இடும்பைத் தாழ்த்துவே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ாவத்தினிமித்தம் உலகத்தையும், அக்கிரமத்தினிமித்தம் துன்மார்க்கரையும் நான் தண்டித்து, அகங்காரரின் பெருமையை ஒழியப்பண்ணி, கொடியரின் இடும்பைத் தாழ்த்துவ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ுருஷனைப் பசும்பொன்னிலும், மனுஷனை ஓப்பீரின் தங்கத்திலும் அபூருவமாக்குவ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தினிமித்தம் சேனைகளின் கர்த்தருடைய உக்கிரத்தினால் அவருடைய கடுங்கோபத்தின் நாளிலே பூமி தன்னிடத்தைவிட்டு நீங்கும்படி வானத்தை அதிரப்பண்ணுவ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ுரத்தப்பட்ட வெளிமானைப்போலும், யாரும் சேர்க்காத ஆட்டைப்போலும் இருப்பார்கள்; அவரவர் தங்கள் ஜனத்தண்டைக்குப் போக முகத்தைத் திருப்பி, அவரவர் தங்கள் தேசத்துக்கு ஓடிப்போவ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ுரத்தப்பட்ட வெளிமானைப்போலும், யாரும் சேர்க்காத ஆட்டைப்போலும் இருப்பார்கள்; அவரவர் தங்கள் ஜனத்தண்டைக்குப் போக முகத்தைத் திருப்பி, அவரவர் தங்கள் தேசத்துக்கு ஓடிப்போவ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கப்பட்டவனெவனும் குத்துண்டு, அவர்களைச் சேர்ந்திருந்தவனெவனும் பட்டயத்தால் விழுவ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கப்பட்டவனெவனும் குத்துண்டு, அவர்களைச் சேர்ந்திருந்தவனெவனும் பட்டயத்தால் விழுவ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கள் குழந்தைகள் அவர்கள் கண்களுக்கு முன்பாக மோதியடிக்கப்படும்; அவர்கள் வீடுகள் கொள்ளையிடப்படும்; அவர்கள் மனைவிகள் அவமானப்படுவ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் பாழான மாளிகைகளில் ஓரிகள் ஊளையிடும்; வலுசர்ப்பங்கள் அவர்கள் செல்விக்கையான அரமனைகளில் ஏகமாய்க் கூடும்; அதின்காலம் சீக்கிரம் வரும், அதின் நாட்கள் நீடித்திராது என்கிற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கள் குழந்தைகள் அவர்கள் கண்களுக்கு முன்பாக மோதியடிக்கப்படும்; அவர்கள் வீடுகள் கொள்ளையிடப்படும்; அவர்கள் மனைவிகள் அவமானப்படுவ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தோ, நான் அவர்களுக்கு விரோதமாய் மேதியரை எழுப்புவேன்; அவர்கள் வெள்ளியை மதியாமலும், பொன்னின்மேல் பிரியப்படாமலும்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தோ, நான் அவர்களுக்கு விரோதமாய் மேதியரை எழுப்புவேன்; அவர்கள் வெள்ளியை மதியாமலும், பொன்னின்மேல் பிரியப்படாமலும்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வில்லுகளால் இளைஞரைச் சிதைத்துவிடுவார்கள்; கர்ப்பக்கனியின்மேல் அவர்கள் இரங்குவதில்லை; அவர்கள் கண் பிள்ளைகளைத் தப்பவிடுவதுமில்லை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ராஜ்யங்களுக்குள் அலங்காரமும் கல்தேயருடைய பிரதான மகிமையுமாகிய பாபிலோனானது தேவனால் சோதோமும் கொமோராவும் கவிழ்க்கப்பட்டதுபோல கவிழ்க்கப்படும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ராஜ்யங்களுக்குள் அலங்காரமும் கல்தேயருடைய பிரதான மகிமையுமாகிய பாபிலோனானது தேவனால் சோதோமும் கொமோராவும் கவிழ்க்கப்பட்டதுபோல கவிழ்க்கப்படும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னி ஒருபோதும் அதில் ஒருவரும் குடியேறுவதுமில்லை, தலைமுறைதோறும் அதில் ஒருவரும் தங்கித் தரிப்பதுமில்லை; அங்கே அரபியன் கூடாரம்போடுவதுமில்லை; அங்கே மேய்ப்பர் மந்தையை மறிப்பதுமில்லை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னி ஒருபோதும் அதில் ஒருவரும் குடியேறுவதுமில்லை, தலைமுறைதோறும் அதில் ஒருவரும் தங்கித் தரிப்பதுமில்லை; அங்கே அரபியன் கூடாரம்போடுவதுமில்லை; அங்கே மேய்ப்பர் மந்தையை மறிப்பதுமில்லை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ாட்டுமிருகங்கள் அங்கே படுத்துக்கொள்ளும்; ஊளையிடும் பிராணிகள் அவர்கள் வீடுகளை நிரப்பும், கோட்டான்கள் அங்கே குடிகொள்ளும்; காட்டாடு அங்கே துள்ளும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ாட்டுமிருகங்கள் அங்கே படுத்துக்கொள்ளும்; ஊளையிடும் பிராணிகள் அவர்கள் வீடுகளை நிரப்பும், கோட்டான்கள் அங்கே குடிகொள்ளும்; காட்டாடு அங்கே துள்ளு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மோத்சின் குமாரனாகிய ஏசாயா பாபிலோன்மேல் வரக்கண்ட பார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யர்ந்த பர்வதத்தின்மேல் கொடியேற்றுங்கள்; உரத்த சத்தமிட்டு ஜனங்களை வரவழையுங்கள்; அவர்கள் பிரபுக்களின் வாசல்களுக்குள் பிரவேசிப்பதற்குச் சைகை காட்டுங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யர்ந்த பர்வதத்தின்மேல் கொடியேற்றுங்கள்; உரத்த சத்தமிட்டு ஜனங்களை வரவழையுங்கள்; அவர்கள் பிரபுக்களின் வாசல்களுக்குள் பிரவேசிப்பதற்குச் சைகை காட்டுங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ன் பரிசுத்தமாக்கி அவர்களுக்கு கட்டளை கொடுத்தேன்; என் கோபத்தை நிறைவேற்ற என் பராக்கிரமசாலிகளை அழைத்தும் இருக்கிறேன்; அவர்கள் என் மகத்துவத்தினாலே களிகூருகிறவர்கள் என்கி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ன் பரிசுத்தமாக்கி அவர்களுக்கு கட்டளை கொடுத்தேன்; என் கோபத்தை நிறைவேற்ற என் பராக்கிரமசாலிகளை அழைத்தும் இருக்கிறேன்; அவர்கள் என் மகத்துவத்தினாலே களிகூருகிறவர்கள் என்கி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ிரளான ஜனங்களின் சத்தத்துக்கொத்த வெகு கூட்டத்தின் இரைச்சலும், கூட்டப்பட்ட ஜாதிகளுடைய ராஜ்யங்களின் அமளியான இரைச்சலும் மலைகளில் கேட்கப்படுகிறது; சேனைகளின் கர்த்தர் யுத்தராணுவத்தை இலக்கம்பார்க்கி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0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ૈન્યોના દેવ યહોવા, યુદ્ધ માટે સૈન્યોને ભેગાં કર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યહોવા અને તેના ક્રોધનો અમલ કરનારા યોદ્ધાઓ દૂર દૂરના દેશમાંથી, ક્ષિતિજને પેલે પારથી સમગ્ર દેશન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ાશ કરવા આવી રહ્યા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આક્રંદ કરો, કારણ કે યહોવાનો દિવસ આવી ગયો છે. સર્વ શકિતશાળી તરફથી સર્વનાશ આવ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બધા લોકોના હાથ ખોટા થઇ જશે. તેમના હૃદય હારી જ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તેઓ દુ:ખ અને વેદના અનુભવશે, પ્રસવવેદના ભોગવતી સ્ત્રી જેમ તેઓ કષ્ટ પામશે; તેઓ ગભરાઇ જશે અને ડરથ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કબીજા સામે અનિમેષ ષ્ટિથી જોયા કર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જુઓ, યહોવાનો દિવસ આવે છે; તે રોષ અને ભયંકર ક્રોધથી નિર્દય બનીને ધરતીને ઉજ્જડ કરી નાખશે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માંથી પાપીઓનો સંહાર કરશ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આકાશના તારાઓ અને નક્ષત્રો પ્રકાશ આપતાં બંધ થઇ જશે. સૂર્ય ઊગતાંની સાથે ઘોર અંધકાર થઇ જશે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એનાં આલીશાન મકાનોમાં અને એનાં રંગમહેલોમાં વરુ અને શિયાળવાં ભૂંકતા રહેશે. એના દિવસો ભરાઇ ગયા છ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ચંદ્ર પ્રકાશ આપશે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સૈન્યોના દેવ યહોવા કહે છે, “હું જગત ઉપરનાં પાપો માટે આફત ઉતારીશ; તેમના ગુનાઓ માટે દંડ ફટકાર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ું ઉદ્ધત વ્યકિતઓનું અભિમાન ઉતાર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જુલમગારોની તુમાખીને ધૂળ ચાટતી કરી નાખીશ. ઓફીરના શુદ્ધ સોનાની માફક લોકો પણ દુર્લભ થઇ જ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હું મારા ભયંકર રોષના દિવસે આકાશોને ધ્રુજાવી મૂકીશ અને પૃથ્વી આકાશમાં પોતાના સ્થાનેથી ખસી જ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બાબિલમાં વસતા વિદેશીઓ જેની પાછળ શિકારીઓ પડ્યાં છે, એવાં હરણાંની જેમ અથવા રેઢાં મૂકેલાં ઘેટાં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ેમ, પોતાને વતન પોતાના લોકોમાં ભાગી જ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બાબિલમાં રહેતા દરેક જણ જે પકડાઇ ગયાં છે, તેઓને ભાલાથી વીંધી નાખવામાં આવશે અને પકડાયેલો દરેક જ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રવારનો ભોગ બન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તેમનાં બાળકોને તેમનાં દેખતાં પછાડીને મારી નાખવામાં આવશે, તેમનાં ઘરો લૂંટી લેવામાં આવશે,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નો સમય પૂરો થઇ ગયો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મની સ્ત્રીઓની લાજ લૂંટવામાં આવ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“કારણ કે હું માદીઓને બાબિલની વિરુદ્ધ ઉશ્કેરીશ અને ચાંદીના કે સોનાના મોટા જથ્થા વડે તેઓ રીઝશ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હ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બાબિલના યુવાનો, બાળકો કે વૃદ્ધો પર લશ્કરના સૈનિકો દયા દાખવશે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“સદોમ અને ગમોરાનો નાશ યહોવાએ આકાશમાંથી આગ મોકલીને કર્યો હતો. તે જ પ્રમાણે રાજ્યોમાં સૌથ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ગૌરવવાન, ખાલદીઓના વૈભવ અને ગર્વરૂપ બાબિલ તેમના હાથે ખેદાનમેદાન થઇ જ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એમાં ફરી કદી વસતિ થશે નહિ, દીર્ઘકાળપર્યંત એમાં કોઇ વસશે નહિ, કોઇ ભટકતી ટોળી પણ ત્યાં તંબુ તાણશ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હિ, કોઇ ભરવાડ ત્યાં ઘેટાબકરાંને પણ નહિ બેસાડ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પણ ત્યાં જંગલી પ્રાણીઓ વસવાટ કરશે અને તેનાં ઘરો ઘુવડોથી ભરાઇ જશે; ત્યાં શાહમૃગનો વાસ થશે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ાની બકરાં કૂદાકૂદ કર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આમોસના પુત્ર યશાયાને બાબિલ વિષે યહોવાએ સંદર્શન આપ્યું તે આ રહ્યું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“ઉજ્જડ પર્વત પર ધ્વજા ઊંચે ફરકાવો. તેઓને ઊંચે સાદે હાંક મારો, હાથના ઇશારા કરો કે તેઓ ઉમરાવો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રવાજા પર ત્રાટક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દેવ કહે છે, “મેં મારા પસંદ કરેલા યોદ્ધાઓને મારા સૈનિકોને, મારા વિશ્વાસુ લડવૈયાઓને, મારો વિરા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ગુસ્સો બતાવવાનો મેં હુકમ કર્ય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સાંભળો! પર્વતો પર મોટી મેદનીનો કોલાહલ સંભળાય છે! ભેગા થતાં રાજ્યોનો અને પ્રજાઓનો શોરબકોર સાંભળો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2026-09-07T01:00:21Z</dcterms:created>
  <dcterms:modified xsi:type="dcterms:W3CDTF">2026-09-07T01:00:21Z</dcterms:modified>
  <dc:title>યશાયા : 13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