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 பயம் நீக்கி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ை அணிந்து கொண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கள் ஏற்றுக் கொண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வீனம் சுமந்து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ழும்புகளால் குணமாக்க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களை அகற்றி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ே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ணையின் உறைவிடம்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ங்கள் போக்கி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ாளம் வென்று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பாரம் நீக்கி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மாய் மீட்டு கொண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ங்கள் தொலைத்து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ஜெயித்து 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2026-06-15T08:55:46Z</dcterms:created>
  <dcterms:modified xsi:type="dcterms:W3CDTF">2026-06-15T08:55:46Z</dcterms:modified>
  <dc:title>துதிப் பாடல்கள் : 1054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