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wake, awake, O heart of mine !
Sing praise to God above ;
Take up the song of endless years,
And sing redeeming love !
Redeemed by Him who bore my sins,
When on the cross He died ;
Redeemed and purchased with His blood,
Redeemed and sanctified,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awake, . . . O heart of mine ! . . .
Sing praise, sing praise ... to God above ; . ..
Take up the song ... of endless years, . . .
And sing . . . redeeming love ! . . 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Redeemed by Him, my Lord and King,
Who saves me day by day ;
My life and all its ransomed powers
Could ne'er His love repay.
And yet His mercy condescends
My humble gift to own ;
And through the riches of His grace,
He brings me near His thron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Oh, love unchanging, love sublime !
Not all the hosts above
Can reach the height or sound the depth
Of God's eternal love.
This wondrous love enfolds the world,
It fills the realms above ;
‘Tis boundless as eternity :
Oh, praise the God of lov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2026-07-30T13:04:36Z</dcterms:created>
  <dcterms:modified xsi:type="dcterms:W3CDTF">2026-07-30T13:04:36Z</dcterms:modified>
  <dc:title>Hymn : 222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