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0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ader of faithful souls, and Guide 
Of all that travel to the sky, 
Come, and with us, e'en us abide, 
Who would on Thee alone rely ; 
On Thee alone our spirits stay, 
While held in life's uneven way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trangers and pilgrims here below, 
This earth, we know, is not our place ; 
But hasten through the vale of woe, 
And, restless to behold Thy face, 
Swift to our heavenly country move, 
Our everlasting home above, [borne,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rough Thee, who all our sins hast 
Freely and graciously forgiven, 
With songs to Zion we return, 
Contending for our native heaven; 
That palace of our glorious King, 
We find it nearer while we sing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Raised by the breath of love divine, 
We urge our way with strength 
renewed, 
The church of the first-born to join, 
We travel to the mount of God ; 
With joy upon oar heads arise, 
And meet our Captain in the skies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2026-07-25T10:20:23Z</dcterms:created>
  <dcterms:modified xsi:type="dcterms:W3CDTF">2026-07-25T10:20:23Z</dcterms:modified>
  <dc:title>Hymn : 831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