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8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and of rest, for thee I sigh ! 
When will the moment come, 
When I shall lay my armour by, 
And dwell in peace at home 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'll work . . till Jesus comes ; 
We'll work . . till Jesus comes ; 
We'll work . . till Jesus comes j 
And we'll be gathered ho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 tranquil joys on earth I know, 
No peaceful sheltering dome ; 
This world's a wilderness of woe, 
This world is not my ho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 Jesus Christ I fled for rest : 
He bade me cease to roam, 
And lean for succour on His breast, 
Till He conduct me hom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sought at once my Saviour's side : 
No more my steps shall roam ; 
With Him I'll brave death's chilling tide, 
And reach my heavenly home,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2026-07-31T18:28:47Z</dcterms:created>
  <dcterms:modified xsi:type="dcterms:W3CDTF">2026-07-31T18:28:47Z</dcterms:modified>
  <dc:title>Hymn : 920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