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presProps" Target="presProps.xml"/>
  <Relationship Id="rId57" Type="http://schemas.openxmlformats.org/officeDocument/2006/relationships/viewProps" Target="viewProps.xml"/>
  <Relationship Id="rId5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ுக்குள் நிலைத்திருக்கிறேனென்று சொல்லுகிறவன், அவர் நடந்தபடியே தானும் நடக்கவேண்ட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கோதரரே, நான் உங்களுக்குப் புதிய கற்பனையை அல்ல, ஆதிமுதல் நீங்கள் பெற்றிருக்கிற பழைய கற்பனையையே எழுதுகிறேன்; அந்தப் பழைய கற்பனை நீங்கள் ஆதிமுதல் கேட்டிருக்கிற வசனந்தானே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கோதரரே, நான் உங்களுக்குப் புதிய கற்பனையை அல்ல, ஆதிமுதல் நீங்கள் பெற்றிருக்கிற பழைய கற்பனையையே எழுதுகிறேன்; அந்தப் பழைய கற்பனை நீங்கள் ஆதிமுதல் கேட்டிருக்கிற வசனந்தானே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ேலும், நான் புதிய கற்பனையையும் உங்களுக்கு எழுதுகிறேன், இது அவருக்குள்ளும் உங்களுக்குள்ளும் மெய்யாயிருக்கிறது; ஏனென்றால், இருள் நீங்கிப்போகிறது, மெய்யான ஒளி இப்பொழுது பிரகாசிக்கிற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ேலும், நான் புதிய கற்பனையையும் உங்களுக்கு எழுதுகிறேன், இது அவருக்குள்ளும் உங்களுக்குள்ளும் மெய்யாயிருக்கிறது; ஏனென்றால், இருள் நீங்கிப்போகிறது, மெய்யான ஒளி இப்பொழுது பிரகாசிக்கிற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ஒளியிலே இருக்கிறேன் என்று சொல்லியும் தன் சகோதரனைப் பகைக்கிறவன் இதுவரைக்கும் இருளிலே இருக்கி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ன் சகோதரனிடத்தில் அன்புகூருகிறவன் ஒளியிலே நிலைகொண்டிருக்கிறான்; அவனிடத்தில் இடறல் ஒன்றுமில்லை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ன் சகோதரனைப் பகைக்கிறவன் இருளிலே இருந்து இருளிலே நடக்கிறான்; இருளானது அவன் கண்களைக் குருடாக்கினபடியால் தான் போகும் இடம் இன்னதென்று அறியாதிருக்கி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ன் சகோதரனைப் பகைக்கிறவன் இருளிலே இருந்து இருளிலே நடக்கிறான்; இருளானது அவன் கண்களைக் குருடாக்கினபடியால் தான் போகும் இடம் இன்னதென்று அறியாதிருக்கி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ள்ளைகளே, அவருடைய நாமத்தினிமித்தம் உங்கள் பாவங்கள் மன்னிக்கப்பட்டிருக்கிறதினால் உங்களுக்கு எழுதுகிற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ன் பிள்ளைகளே, நீங்கள் பாவஞ்செய்யாதபடிக்கு இவைகளை உங்களுக்கு எழுதுகிறேன்; ஒருவன் பாவஞ்செய்வானானால் நீதிபரராயிருக்கிற இயேசுகிறிஸ்து நமக்காகப் பிதாவினிடத்தில் பரிந்து பேசுகிறவராயிருக்கிற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தாக்களே, ஆதிமுதலிருக்கிறவரை நீங்கள் அறிந்திருக்கிறதினால் உங்களுக்கு எழுதுகிறேன். வாலிபரே, ஜெயித்ததினால் உங்களுக்கு எழுதுகிறேன். பிள்ளைகளே நீங்கள் பிதாவை அறிந்திருக்கிறதினால் உங்களுக்கு எழுதுகிற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தாக்களே, ஆதிமுதலிருக்கிறவரை நீங்கள் அறிந்திருக்கிறதினால் உங்களுக்கு எழுதுகிறேன். வாலிபரே, ஜெயித்ததினால் உங்களுக்கு எழுதுகிறேன். பிள்ளைகளே நீங்கள் பிதாவை அறிந்திருக்கிறதினால் உங்களுக்கு எழுதுகிற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தாக்களே, ஆதிமுதலிருக்கிறவரை நீங்கள் அறிந்திருக்கிறதினால் உங்களுக்கு எழுதுகிறேன். வாலிபரே, ஜெயித்ததினால் உங்களுக்கு எழுதுகிறேன். பிள்ளைகளே நீங்கள் பிதாவை அறிந்திருக்கிறதினால் உங்களுக்கு எழுதுகிற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தாக்களே, ஆதிமுதலிருக்கிறவரை நீங்கள் அறிந்திருக்கிறதினால் உங்களுக்கு எழுதியிருக்கிறேன். வாலிபரே, நீங்கள் பலவான்களாயிருக்கிறதினாலும், தேவவசனம் உங்களில் நிலைத்திருக்கிறதினாலும், நீங்கள் பொல்லாங்கனை ஜெயித்ததினாலும், உங்களுக்கு எழுதியிருக்கிற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தாக்களே, ஆதிமுதலிருக்கிறவரை நீங்கள் அறிந்திருக்கிறதினால் உங்களுக்கு எழுதியிருக்கிறேன். வாலிபரே, நீங்கள் பலவான்களாயிருக்கிறதினாலும், தேவவசனம் உங்களில் நிலைத்திருக்கிறதினாலும், நீங்கள் பொல்லாங்கனை ஜெயித்ததினாலும், உங்களுக்கு எழுதியிருக்கிற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தாக்களே, ஆதிமுதலிருக்கிறவரை நீங்கள் அறிந்திருக்கிறதினால் உங்களுக்கு எழுதியிருக்கிறேன். வாலிபரே, நீங்கள் பலவான்களாயிருக்கிறதினாலும், தேவவசனம் உங்களில் நிலைத்திருக்கிறதினாலும், நீங்கள் பொல்லாங்கனை ஜெயித்ததினாலும், உங்களுக்கு எழுதியிருக்கிற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லகத்திலும் உலகத்திலுள்ளவைகளிலும் அன்புகூராதிருங்கள்; ஒருவன் உலகத்தில் அன்புகூர்ந்தால் அவனிடத்தில் பிதாவின் அன்பில்லை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லகத்திலும் உலகத்திலுள்ளவைகளிலும் அன்புகூராதிருங்கள்; ஒருவன் உலகத்தில் அன்புகூர்ந்தால் அவனிடத்தில் பிதாவின் அன்பில்லை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ஏனெனில், மாம்சத்தின் இச்சையும், கண்களின் இச்சையும், ஜீவனத்தின் பெருமையுமாகிய உலகத்திலுள்ளவைகளெல்லாம் பிதாவினாலுண்டானவைகளல்ல, அவைகள் உலகத்தினாலுண்டானவை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ஏனெனில், மாம்சத்தின் இச்சையும், கண்களின் இச்சையும், ஜீவனத்தின் பெருமையுமாகிய உலகத்திலுள்ளவைகளெல்லாம் பிதாவினாலுண்டானவைகளல்ல, அவைகள் உலகத்தினாலுண்டானவை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ன் பிள்ளைகளே, நீங்கள் பாவஞ்செய்யாதபடிக்கு இவைகளை உங்களுக்கு எழுதுகிறேன்; ஒருவன் பாவஞ்செய்வானானால் நீதிபரராயிருக்கிற இயேசுகிறிஸ்து நமக்காகப் பிதாவினிடத்தில் பரிந்து பேசுகிறவராயிருக்கி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லகமும் அதின் இச்சையும் ஒழிந்துபோம்; தேவனுடைய சித்தத்தின்படி செய்கிறவனோ என்றென்றைக்கும் நிலைத்திருப்ப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லகமும் அதின் இச்சையும் ஒழிந்துபோம்; தேவனுடைய சித்தத்தின்படி செய்கிறவனோ என்றென்றைக்கும் நிலைத்திருப்ப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ள்ளைகளே, இது கடைசிக்காலமாயிருக்கிறது; அந்திக்கிறிஸ்து வருகிறானென்று நீங்கள் கேள்விப்பட்டபடி இப்பொழுதும் அநேக அந்திக்கிறிஸ்துகள் இருக்கிறார்கள்; அதினாலே இது கடைசிக்காலமென்று அறிகிறோ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ள்ளைகளே, இது கடைசிக்காலமாயிருக்கிறது; அந்திக்கிறிஸ்து வருகிறானென்று நீங்கள் கேள்விப்பட்டபடி இப்பொழுதும் அநேக அந்திக்கிறிஸ்துகள் இருக்கிறார்கள்; அதினாலே இது கடைசிக்காலமென்று அறிகிறோ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் நம்மைவிட்டுப் பிரிந்து போனார்கள், ஆகிலும் அவர்கள் நம்முடையவர்களாயிருக்கவில்லை; நம்முடையவர்களாயிருந்தார்களானால் நம்முடனே நிலைத்திருப்பார்களே; எல்லாரும் நம்முடையவர்களல்லவென்று வெளியாகும்படிக்கே பிரிந்துபோன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் நம்மைவிட்டுப் பிரிந்து போனார்கள், ஆகிலும் அவர்கள் நம்முடையவர்களாயிருக்கவில்லை; நம்முடையவர்களாயிருந்தார்களானால் நம்முடனே நிலைத்திருப்பார்களே; எல்லாரும் நம்முடையவர்களல்லவென்று வெளியாகும்படிக்கே பிரிந்துபோன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ங்கள் பரிசுத்தராலே அபிஷேகம் பெற்றுச் சகலத்தையும் அறிந்திருக்கிறீ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சத்தியத்தை நீங்கள் அறியாததினாலல்ல, நீங்கள் சத்தியத்தை அறிந்திருக்கிறதினாலும் சத்தியத்தினால் ஒரு பொய்யுமுண்டாயிராதென்பதை நீங்கள் அறிந்திருக்கிறதினாலும், உங்களுக்கு எழுதியிருக்கிற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சத்தியத்தை நீங்கள் அறியாததினாலல்ல, நீங்கள் சத்தியத்தை அறிந்திருக்கிறதினாலும் சத்தியத்தினால் ஒரு பொய்யுமுண்டாயிராதென்பதை நீங்கள் அறிந்திருக்கிறதினாலும், உங்களுக்கு எழுதியிருக்கிற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யேசுவைக் கிறிஸ்து அல்ல என்று மறுதலிக்கிறவனேயல்லாமல் வேறே யார் பொய்யன்? பிதாவையும் குமாரனையும் மறுதலிக்கிறவனே அந்திக்கிறிஸ்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ம்முடைய பாவங்களை நிவிர்த்தி செய்கிற கிருபாதாரபலி அவரே; நம்முடைய பாவங்களை மாத்திரம் அல்ல, சர்வலோகத்தின் பாவங்களையும் நிவிர்த்திசெய்கிற பலியாயிருக்கி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யேசுவைக் கிறிஸ்து அல்ல என்று மறுதலிக்கிறவனேயல்லாமல் வேறே யார் பொய்யன்? பிதாவையும் குமாரனையும் மறுதலிக்கிறவனே அந்திக்கிறிஸ்த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ுமாரனை மறுதலிக்கிறவன் பிதாவை உடையவனல்ல, குமாரனை அறிக்கையிடுகிறவன் பிதாவையும் உடையவனாயிருக்கி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ுமாரனை மறுதலிக்கிறவன் பிதாவை உடையவனல்ல, குமாரனை அறிக்கையிடுகிறவன் பிதாவையும் உடையவனாயிருக்கிற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கையால் ஆதிமுதல் நீங்கள் கேள்விப்பட்டது உங்களில் நிலைத்திருக்கக்கடவது; ஆதிமுதல் நீங்கள் கேள்விப்பட்டது உங்களில் நிலைத்திருந்தால், நீங்களும் குமாரனிலும் பிதாவிலும் நிலைத்திருப்பீ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கையால் ஆதிமுதல் நீங்கள் கேள்விப்பட்டது உங்களில் நிலைத்திருக்கக்கடவது; ஆதிமுதல் நீங்கள் கேள்விப்பட்டது உங்களில் நிலைத்திருந்தால், நீங்களும் குமாரனிலும் பிதாவிலும் நிலைத்திருப்பீ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ித்திய ஜீவனை அளிப்பேன் என்பதே அவர் நமக்குச் செய்த வாக்குத்தத்தம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ங்களை வஞ்சிக்கிறவர்களைக் குறித்து இவைகளை உங்களுக்கு எழுதியிருக்கிறே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ீங்கள் அவராலே பெற்ற அபிஷேகம் உங்களில் நிலைத்திருக்கிறது, ஒருவரும் உங்களுக்குப் போதிக்கவேண்டுவதில்லை; அந்த அபிஷேகம் சகலத்தையுங்குறித்து உங்களுக்குப் போதிக்கிறது; அது சத்தியமாயிருக்கிறது, பொய்யல்ல, அது உங்களுக்குப் போதித்தபடியே அவரில் நிலைத்திருப்பீர்களாக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ீங்கள் அவராலே பெற்ற அபிஷேகம் உங்களில் நிலைத்திருக்கிறது, ஒருவரும் உங்களுக்குப் போதிக்கவேண்டுவதில்லை; அந்த அபிஷேகம் சகலத்தையுங்குறித்து உங்களுக்குப் போதிக்கிறது; அது சத்தியமாயிருக்கிறது, பொய்யல்ல, அது உங்களுக்குப் போதித்தபடியே அவரில் நிலைத்திருப்பீர்களாக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ீங்கள் அவராலே பெற்ற அபிஷேகம் உங்களில் நிலைத்திருக்கிறது, ஒருவரும் உங்களுக்குப் போதிக்கவேண்டுவதில்லை; அந்த அபிஷேகம் சகலத்தையுங்குறித்து உங்களுக்குப் போதிக்கிறது; அது சத்தியமாயிருக்கிறது, பொய்யல்ல, அது உங்களுக்குப் போதித்தபடியே அவரில் நிலைத்திருப்பீர்களாக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ுடைய கற்பனைகளை நாம் கைக்கொள்ளுகிறவர்களானால், அவரை அறிந்திருக்கிறோமென்பதை அதினால் அறிவோம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ப்படியிருக்க, பிள்ளைகளே, அவர் வெளிப்படும்போது நாம் அவர் வருகையில் அவருக்கு முன்பாக வெட்கப்பட்டுப்போகாமல் தைரியமுள்ளவர்களாயிருக்கும்படி அவரில் நிலைத்திருங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ப்படியிருக்க, பிள்ளைகளே, அவர் வெளிப்படும்போது நாம் அவர் வருகையில் அவருக்கு முன்பாக வெட்கப்பட்டுப்போகாமல் தைரியமுள்ளவர்களாயிருக்கும்படி அவரில் நிலைத்திருங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் நீதியுள்ளவராயிருக்கிறாரென்று உங்களுக்குத் தெரிந்திருப்பதினால், நீதியைச் செய்கிறவனெவனும் அவரில் பிறந்தவனென்று அறிந்திருக்கிறீ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் நீதியுள்ளவராயிருக்கிறாரென்று உங்களுக்குத் தெரிந்திருப்பதினால், நீதியைச் செய்கிறவனெவனும் அவரில் பிறந்தவனென்று அறிந்திருக்கிறீ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ை அறிந்திருக்கிறேனென்று சொல்லியும், அவருடைய கற்பனைகளைக் கைக்கொள்ளாதவன் பொய்யனாயிருக்கிறான், அவனுக்குள் சத்தியமில்லை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ை அறிந்திருக்கிறேனென்று சொல்லியும், அவருடைய கற்பனைகளைக் கைக்கொள்ளாதவன் பொய்யனாயிருக்கிறான், அவனுக்குள் சத்தியமில்லை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ுடைய வசனத்தைக் கைக்கொள்ளுகிறவனிடத்தில் தேவ அன்பு மெய்யாகப் பூரணப்பட்டிருக்கும்; நாம் அவருக்குள் இருக்கிறோமென்பதை அதினாலே அறிந்திருக்கிறோ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ுடைய வசனத்தைக் கைக்கொள்ளுகிறவனிடத்தில் தேவ அன்பு மெய்யாகப் பூரணப்பட்டிருக்கும்; நாம் அவருக்குள் இருக்கிறோமென்பதை அதினாலே அறிந்திருக்கிறோ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24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सो कोई यह कहता है, कि मैं उस में बना रहता हूं, उसे चाहिए कि आप भी वैसा ही चले जैसा वह चलत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हे प्रियों, मैं तुम्हें कोई नई आज्ञा नहीं लिखता, पर वही पुरानी आज्ञा जो आरम्भ से तुम्हें मिली है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ह पुरानी आज्ञा वह वचन है, जिसे तुम ने सुन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फिर मैं तुम्हें नई आज्ञा लिखता हूं; और यह तो उस में और तुम में सच्ची ठहरती है; क्योंकि अन्धक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िटता जाता है और सत्य की ज्योति अभी चमकने लग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जो कोई यह कहता है, कि मैं ज्योति में हूं; और अपने भाई से बैर रखता है, वह अब तक अन्धकार ही में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जो कोई अपने भाई से प्रेम रखता है, वह ज्योति में रहता है, और ठोकर नहीं खा सक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पर जो कोई अपने भाई से बैर रखता है, वह अन्धकार में है, और अन्धकार में चलता है; और नहीं जानता, 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हां जाता है, क्योंकि अन्धकार ने उस की आंखे अन्धी कर दी है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हे बालकों, मैं तुम्हें इसलिये लिखता हूं, कि उसके नाम से तुम्हारे पाप क्षमा हु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हे मेरे बालकों, मैं ये बातें तुम्हें इसलिये लिखता हूं, कि तुम पाप न करो; और यदि कोई पाप करे, त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हे पितरों, मैं तुम्हें इसलिये लिखता हूं, कि जो आदि से है, तुम उसे जानते हो: हे जवानों, मै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्हें इसलिये लिखता हूं, कि तुम ने उस दुष्ट पर जय पाई है: हे लड़कों मैं ने तुम्हें इसलिये लिखा ह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 तुम पिता को जान गए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हे पितरों, मैं ने तुम्हें इसलिये लिखा है, कि जो आदि से है तुम उसे जान गए हो: हे जवानो, मैं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्हें इसलिये लिखा है, कि तुम बलवन्त हो, और परमेश्वर का वचन तुम में बना रहता है, और तुम ने उस दुष्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 जय पाई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तुम न तो संसार से और न संसार में की वस्तुओं से प्रेम रखो: यदि कोई संसार से प्रेम रखता है, तो उ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पिता का प्रेम नहीं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क्योंकि जो कुछ संसार में है, अर्थात शरीर की अभिलाषा, और आंखों की अभिलाषा और जीविका का घमण्ड,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िता की ओर से नहीं, परन्तु संसार ही की ओर से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िता के पास हमारा एक सहायक है, अर्थात धार्मिक यीशु मसीह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और संसार और उस की अभिलाषाएं दोनों मिटते जाते हैं, पर जो परमेश्वर की इच्छा पर चलता है, वह सर्वद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ना रहे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हे लड़कों, यह अन्तिम समय है, और जैसा तुम ने सुना है, कि मसीह का विरोधी आने वाला है, उसके अनुस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ब भी बहुत से मसीह के विरोधी उठे हैं; इस से हम जानते हैं, कि यह अन्तिम समय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वे निकले तो हम ही में से, पर हम में के थे नहीं; क्योंकि यदि हम में के होते, तो हमारे साथ रहत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 निकल इसलिये गए कि यह प्रगट हो कि वे सब हम में के नहीं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और तुम्हारा तो उस पवित्र से अभिषेक हुआ है, और तुम सब कुछ जानते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मैं ने तुम्हें इसलिये नहीं लिखा, कि तुम सत्य को नहीं जानते, पर इसलिये, कि उसे जानते हो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इसलिये कि कोई झूठ, सत्य की ओर से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झूठा कौन है? केवल वह, जो यीशु के मसीह होने का इन्कार करता है; और मसीह का विरोधी वही है, जो पि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वही हमारे पापों का प्रायश्चित्त है: और केवल हमारे ही नहीं, वरन सारे जगत के पापों का भ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 और पुत्र का इन्कार कर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जो कोई पुत्र का इन्कार करता है उसके पास पिता भी नहीं: जो पुत्र को मान लेता है, उसके पास पिता भ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जो कुछ तुम ने आरम्भ से सुना है वही तुम में बना रहे: जो तुम ने आरम्भ से सुना है, यदि वह तुम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ना रहे, तो तुम भी पुत्र में, और पिता में बने रहो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और जिस की उस ने हम से प्रतिज्ञा की वह अनन्त जीवन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मैं ने ये बातें तुम्हें उन के विषय में लिखी हैं, जो तुम्हें भरमा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और तुम्हारा वह अभिषेक, जो उस की ओर से किया गया, तुम में बना रहता है; और तुम्हें इस का प्रयोज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ही, कि कोई तुम्हें सिखाए, वरन जैसे वह अभिषेक जो उस की ओर से किया गया तुम्हें सब बातें सिखाता है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ह सच्चा है, और झूठा नहीं: और जैसा उस ने तुम्हें सिखाया है वैसे ही तुम उस में बने रहते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यदि हम उस की आज्ञाओं को मानेंगे, तो इस से हम जान लेंगे कि हम उसे जान गए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निदान, हे बालकों, उस में बने रहो; कि जब वह प्रगट हो, तो हमें हियाव हो, और हम उसके आने पर उस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ाम्हने लज्ज़ित न हो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यदि तुम जानते हो, कि वह धार्मिक है, तो यह भी जानते हो, कि जो कोई धर्म का काम करता है, वह उस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न्म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जो कोई यह कहता है, कि मैं उसे जान गया हूं, और उस की आज्ञाओं को नहीं मानता, वह झूठा है; और उस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त्य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पर जो कोई उसके वचन पर चले, उस में सचमुच परमेश्वर का प्रेम सिद्ध हुआ है: हमें इसी से मालूम हो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, कि हम उस में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2026-08-01T12:10:17Z</dcterms:created>
  <dcterms:modified xsi:type="dcterms:W3CDTF">2026-08-01T12:10:17Z</dcterms:modified>
  <dc:title>1 யோவான்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