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2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தானே அதிசய தெய்வம்
இன்னும் ஜீவிக்கிறார் நம் தெய்வ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திசயமே அவர் அவதாரம்
அதிலும் இனிமை அவர் உபகாரம்
அவரை தெய்வமாய் கொள்வதே பாக்கியம்
அவரில் நிலைத்து இருப்பதே சிலாக்கிய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ருவர் ஒருமித்து அவர் நாமத்திலே
இருந்தால் வருவார் இருவர் மத்தியிலே
அந்தரங்கத்தில் அழுது நீ ஜெபித்தால்
அவர் கரத்தால் முகம் தொட்டு துடைப்ப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னிதன் மறுபிறப்படைவது அவசியம்
மரித்த இயேசுவால் அடையும் இரகசியம்
மறையும் முன்னே மகிபனை தேடு
இறைவனோடு பரலோகம் சேர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2026-09-08T09:48:47Z</dcterms:created>
  <dcterms:modified xsi:type="dcterms:W3CDTF">2026-09-08T09:48:47Z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