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99.xml" ContentType="application/vnd.openxmlformats-officedocument.presentationml.notesSlide+xml"/>
  <Override PartName="/ppt/slides/slide100.xml" ContentType="application/vnd.openxmlformats-officedocument.presentationml.slide+xml"/>
  <Override PartName="/ppt/notesSlides/notesSlide100.xml" ContentType="application/vnd.openxmlformats-officedocument.presentationml.notesSlide+xml"/>
  <Override PartName="/ppt/slides/slide101.xml" ContentType="application/vnd.openxmlformats-officedocument.presentationml.slide+xml"/>
  <Override PartName="/ppt/notesSlides/notesSlide101.xml" ContentType="application/vnd.openxmlformats-officedocument.presentationml.notesSlide+xml"/>
  <Override PartName="/ppt/slides/slide102.xml" ContentType="application/vnd.openxmlformats-officedocument.presentationml.slide+xml"/>
  <Override PartName="/ppt/notesSlides/notesSlide102.xml" ContentType="application/vnd.openxmlformats-officedocument.presentationml.notesSlide+xml"/>
  <Override PartName="/ppt/slides/slide103.xml" ContentType="application/vnd.openxmlformats-officedocument.presentationml.slide+xml"/>
  <Override PartName="/ppt/notesSlides/notesSlide103.xml" ContentType="application/vnd.openxmlformats-officedocument.presentationml.notesSlide+xml"/>
  <Override PartName="/ppt/slides/slide104.xml" ContentType="application/vnd.openxmlformats-officedocument.presentationml.slide+xml"/>
  <Override PartName="/ppt/notesSlides/notesSlide10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presProps" Target="presProps.xml"/>
  <Relationship Id="rId108" Type="http://schemas.openxmlformats.org/officeDocument/2006/relationships/viewProps" Target="viewProps.xml"/>
  <Relationship Id="rId10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ில விதை முள்ளுள்ள இடங்களில் விழுந்தது; முள் வளர்ந்து அதை நெருக்கிப்போட்டது.]]></a:t>
            </a:r>
          </a:p>
        </p:txBody>
      </p:sp>
    </p:spTree>
  </p:cSld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இவன் சகோதரிகள் எல்லாரும் நம்மிடத்தில் இருக்கிறார்கள் அல்லவா? இப்படியிருக்க, இதெல்லாம் இவனுக்கு எப்படி வந்தது? என்று சொல்லி,]]></a:t>
            </a:r>
          </a:p>
        </p:txBody>
      </p:sp>
    </p:spTree>
  </p:cSld>
</p:notes>
</file>

<file path=ppt/notesSlides/notesSlide10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இவன் சகோதரிகள் எல்லாரும் நம்மிடத்தில் இருக்கிறார்கள் அல்லவா? இப்படியிருக்க, இதெல்லாம் இவனுக்கு எப்படி வந்தது? என்று சொல்லி,]]></a:t>
            </a:r>
          </a:p>
        </p:txBody>
      </p:sp>
    </p:spTree>
  </p:cSld>
</p:notes>
</file>

<file path=ppt/notesSlides/notesSlide10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அவரைக் குறித்து இடறலடைந்தார்கள். இயேசு அவர்களை நோக்கி: தீர்க்கதரிசி ஒருவன் தன் ஊரிலும் தன் வீட்டிலுமேயன்றி வேறெங்கும் கனவீனமடையான் என்றார்.]]></a:t>
            </a:r>
          </a:p>
        </p:txBody>
      </p:sp>
    </p:spTree>
  </p:cSld>
</p:notes>
</file>

<file path=ppt/notesSlides/notesSlide10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அவரைக் குறித்து இடறலடைந்தார்கள். இயேசு அவர்களை நோக்கி: தீர்க்கதரிசி ஒருவன் தன் ஊரிலும் தன் வீட்டிலுமேயன்றி வேறெங்கும் கனவீனமடையான் என்றார்.]]></a:t>
            </a:r>
          </a:p>
        </p:txBody>
      </p:sp>
    </p:spTree>
  </p:cSld>
</p:notes>
</file>

<file path=ppt/notesSlides/notesSlide10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அவர்களுடைய அவிசுவாசத்தினிமித்தம் அவர் அங்கே அநேக அற்புதங்களைச் செய்யவில்லை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ில விதையோ நல்ல நிலத்தில் விழுந்து, சிலது நூறாகவும், சிலது அறுபதாகவும், சிலது முப்பதாகவும் பலன் தந்த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ில விதையோ நல்ல நிலத்தில் விழுந்து, சிலது நூறாகவும், சிலது அறுபதாகவும், சிலது முப்பதாகவும் பலன் தந்த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ேட்கிறதற்கு காதுள்ளவன் கேட்கக்கடவன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, சீஷர்கள் அவரிடத்தில் வந்து: ஏன் அவர்களோடே உவமைகளாகப் பேசுகிறீர் என்று கேட்ட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ுக்கு அவர் பிரதியுத்தரமாக: பரலோகராஜ்யத்தின் ரகசியங்களை அறியும்படி உங்களுக்கு அருளப்பட்டிருக்கிறது. அவர்களுக்கோ அருளப்படவில்லை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ுக்கு அவர் பிரதியுத்தரமாக: பரலோகராஜ்யத்தின் ரகசியங்களை அறியும்படி உங்களுக்கு அருளப்பட்டிருக்கிறது. அவர்களுக்கோ அருளப்படவில்லை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ள்ளவன் எவனோ அவனுக்குக் கொடுக்கப்படும், பரிபூரணமும் அடைவான்; இல்லாதவன் எவனோ அவனிடத்திலிருந்து உள்ளதும் எடுத்துக்கொள்ளப்படும்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ள்ளவன் எவனோ அவனுக்குக் கொடுக்கப்படும், பரிபூரணமும் அடைவான்; இல்லாதவன் எவனோ அவனிடத்திலிருந்து உள்ளதும் எடுத்துக்கொள்ளப்படும்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கண்டும் காணாதவர்களாயும், கேட்டும் கேளாதவர்களாயும், உணர்ந்துகொள்ளாதவர்களாயும் இருக்கிறபடியினால், நான் உவமைகளாக அவர்களோடே பேசுகிற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அன்றையத்தினமே வீட்டிலிருந்து புறப்பட்டுப்போய், கடலோரத்திலே உட்கார்ந்த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கண்டும் காணாதவர்களாயும், கேட்டும் கேளாதவர்களாயும், உணர்ந்துகொள்ளாதவர்களாயும் இருக்கிறபடியினால், நான் உவமைகளாக அவர்களோடே பேசுகிற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ஏசாயாவின் தீர்க்கதரிசனம் அவர்களிடத்தில் நிறைவேறுகிறது; அதாவது: காதாரக்கேட்டும் உணராதிருப்பீர்கள்; கண்ணாரக்கண்டும் அறியாதிருப்பீ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ஏசாயாவின் தீர்க்கதரிசனம் அவர்களிடத்தில் நிறைவேறுகிறது; அதாவது: காதாரக்கேட்டும் உணராதிருப்பீர்கள்; கண்ணாரக்கண்டும் அறியாதிருப்பீ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ஏசாயாவின் தீர்க்கதரிசனம் அவர்களிடத்தில் நிறைவேறுகிறது; அதாவது: காதாரக்கேட்டும் உணராதிருப்பீர்கள்; கண்ணாரக்கண்டும் அறியாதிருப்பீ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ேறொரு உவமையை அவர்களுக்குச் சொன்னார்: பரலோகராஜ்யம் நல்ல நிலத்தில் விதைக்கப்பட்ட நல்ல விதையை விதைத்த மனுஷனுக்கு ஒப்பாயிருக்கிற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ேறொரு உவமையை அவர்களுக்குச் சொன்னார்: பரலோகராஜ்யம் நல்ல நிலத்தில் விதைக்கப்பட்ட நல்ல விதையை விதைத்த மனுஷனுக்கு ஒப்பாயிருக்கிற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ந்த ஜனங்கள் கண்களினால் காணாமலும், காதுகளினால் கேளாமலும், இருதயத்தினால் உணர்ந்து மனந்திரும்பாமலும், நான் அவர்களை ஆரோக்கியமாக்காமலும் இருக்கும்படியாக, அவர்கள் இருதயம் கொழுத்திருக்கிறது; காதால் மந்தமாய்க் கேட்டு, தங்கள் கண்களை மூடிக்கொண்டார்கள் என்பதே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ந்த ஜனங்கள் கண்களினால் காணாமலும், காதுகளினால் கேளாமலும், இருதயத்தினால் உணர்ந்து மனந்திரும்பாமலும், நான் அவர்களை ஆரோக்கியமாக்காமலும் இருக்கும்படியாக, அவர்கள் இருதயம் கொழுத்திருக்கிறது; காதால் மந்தமாய்க் கேட்டு, தங்கள் கண்களை மூடிக்கொண்டார்கள் என்பதே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ந்த ஜனங்கள் கண்களினால் காணாமலும், காதுகளினால் கேளாமலும், இருதயத்தினால் உணர்ந்து மனந்திரும்பாமலும், நான் அவர்களை ஆரோக்கியமாக்காமலும் இருக்கும்படியாக, அவர்கள் இருதயம் கொழுத்திருக்கிறது; காதால் மந்தமாய்க் கேட்டு, தங்கள் கண்களை மூடிக்கொண்டார்கள் என்பதே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னுஷர் நித்திரை பண்ணுகையில் அவனுடைய சத்துரு வந்து, கோதுமைக்குள் களைகளை விதைத்துவிட்டுப் போன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ிரளான ஜனங்கள் அவரிடத்தில் கூடிவந்தபடியால், அவர் படவில் ஏறி உட்கார்ந்தார்; ஜனங்களெல்லாரும் கரையிலே நின்ற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ங்கள் கண்கள் காண்கிறதினாலும், உங்கள் காதுகள் கேட்கிறதினாலும், அவைகள் பாக்கியமுள்ளவை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ங்கள் கண்கள் காண்கிறதினாலும், உங்கள் காதுகள் கேட்கிறதினாலும், அவைகள் பாக்கியமுள்ளவை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யிரானது வளர்ந்து கதிர் விட்டபோது, களைகளும் காணப்பட்ட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ேக தீர்க்கதரிசிகளும் நீதிமான்களும் நீங்கள் காண்கிறவைகளைக் காணவும், நீங்கள் கேட்கிறவைகளைக் கேட்கவும் விரும்பியும், காணாமலும் கேளாமலும் போனார்களெ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ேக தீர்க்கதரிசிகளும் நீதிமான்களும் நீங்கள் காண்கிறவைகளைக் காணவும், நீங்கள் கேட்கிறவைகளைக் கேட்கவும் விரும்பியும், காணாமலும் கேளாமலும் போனார்களெ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ேக தீர்க்கதரிசிகளும் நீதிமான்களும் நீங்கள் காண்கிறவைகளைக் காணவும், நீங்கள் கேட்கிறவைகளைக் கேட்கவும் விரும்பியும், காணாமலும் கேளாமலும் போனார்களெ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கையால் விதைக்கிறவனைப்பற்றிய உவமையைக் கேளுங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ஒருவன், ராஜ்யத்தின் வசனத்தைக் கேட்டும் உணராதிருக்கும்போது, பொல்லாங்கன் வந்து, அவன் இருதயத்தில் விதைக்கப்பட்டதைப் பறித்துக்கொள்ளுகிறான்; அவனே வழியருகே விதைக்கப்பட்டவ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ஒருவன், ராஜ்யத்தின் வசனத்தைக் கேட்டும் உணராதிருக்கும்போது, பொல்லாங்கன் வந்து, அவன் இருதயத்தில் விதைக்கப்பட்டதைப் பறித்துக்கொள்ளுகிறான்; அவனே வழியருகே விதைக்கப்பட்டவ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ஒருவன், ராஜ்யத்தின் வசனத்தைக் கேட்டும் உணராதிருக்கும்போது, பொல்லாங்கன் வந்து, அவன் இருதயத்தில் விதைக்கப்பட்டதைப் பறித்துக்கொள்ளுகிறான்; அவனே வழியருகே விதைக்கப்பட்டவ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அநேக விஷேசங்களை உவமைகளாக அவர்களுக்குச் சொன்னார்; கேளுங்கள், விதைக்கிறவன் ஒருவன் விதைக்கப்புறப்பட்ட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ற்பாறை இடங்களில் விதைக்கப்பட்டவன், வசனத்தைக்கேட்டு, உடனே அதைச் சந்தோஷத்தோடே ஏற்றுக்கொள்ளுகிறவன்;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ற்பாறை இடங்களில் விதைக்கப்பட்டவன், வசனத்தைக்கேட்டு, உடனே அதைச் சந்தோஷத்தோடே ஏற்றுக்கொள்ளுகிறவன்;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கிலும் தனக்குள்ளே வேரில்லாதவனாய், கொஞ்சக்காலமாத்திரம் நிலைத்திருப்பான்; வசனத்தினிமித்தம் உபத்திரவமும் துன்பமும் உண்டானவுடனே இடறலடைவ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கிலும் தனக்குள்ளே வேரில்லாதவனாய், கொஞ்சக்காலமாத்திரம் நிலைத்திருப்பான்; வசனத்தினிமித்தம் உபத்திரவமும் துன்பமும் உண்டானவுடனே இடறலடைவ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கிலும் தனக்குள்ளே வேரில்லாதவனாய், கொஞ்சக்காலமாத்திரம் நிலைத்திருப்பான்; வசனத்தினிமித்தம் உபத்திரவமும் துன்பமும் உண்டானவுடனே இடறலடைவ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ுள்ளுள்ள இடங்களில் விதைக்கப்பட்டவன், வசனத்தைக் கேட்கிறவனாயிருந்தும், உலகக்கவலையும் ஐசுவரியத்தின் மயக்கமும் வசனத்தை நெருக்கிப் போடுகிறதினால், அவனும் பலனற்றுப்போவ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ுள்ளுள்ள இடங்களில் விதைக்கப்பட்டவன், வசனத்தைக் கேட்கிறவனாயிருந்தும், உலகக்கவலையும் ஐசுவரியத்தின் மயக்கமும் வசனத்தை நெருக்கிப் போடுகிறதினால், அவனும் பலனற்றுப்போவ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ுள்ளுள்ள இடங்களில் விதைக்கப்பட்டவன், வசனத்தைக் கேட்கிறவனாயிருந்தும், உலகக்கவலையும் ஐசுவரியத்தின் மயக்கமும் வசனத்தை நெருக்கிப் போடுகிறதினால், அவனும் பலனற்றுப்போவ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ல்ல நிலத்தில் விதைக்கப்பட்டவனோ, வசனத்தைக் கேட்கிறவனும் உணருகிறவனுமாயிருந்து, நூறாகவும் அறுபதாகவும், முப்பதாகவும் பலன் தருவான் என்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ல்ல நிலத்தில் விதைக்கப்பட்டவனோ, வசனத்தைக் கேட்கிறவனும் உணருகிறவனுமாயிருந்து, நூறாகவும் அறுபதாகவும், முப்பதாகவும் பலன் தருவான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விதைக்கையில், சில விதை வழியருகே விழுந்தது; பறவைகள் வந்து அதைப் பட்சித்துப்போட்ட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ீட்டெஜமானுடைய வேலைக்காரர் அவனிடத்தில் வந்து: ஆண்டவனே, நீர் உமது நிலத்தில் நல்ல விதையை விதைத்தீர் அல்லவா? பின்னை அதில் களைகள் எப்படி உண்டானது என்ற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ீட்டெஜமானுடைய வேலைக்காரர் அவனிடத்தில் வந்து: ஆண்டவனே, நீர் உமது நிலத்தில் நல்ல விதையை விதைத்தீர் அல்லவா? பின்னை அதில் களைகள் எப்படி உண்டானது என்ற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அவன்: சத்துரு அதைச் செய்தான் என்றான். அப்பொழுது வேலைக்காரர்: நாங்கள் போய் அவைகளைப் பிடுங்கிப்போட உமக்குச் சித்தமா? என்று கேட்ட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அவன்: சத்துரு அதைச் செய்தான் என்றான். அப்பொழுது வேலைக்காரர்: நாங்கள் போய் அவைகளைப் பிடுங்கிப்போட உமக்குச் சித்தமா? என்று கேட்ட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 அவன் வேண்டாம், களைகளைப் பிடுங்கும்போது நீங்கள் கோதுமையையுங்கூட வேரோடே பிடுங்காதபடிக்கு இரண்டையும் அறுப்பு மட்டும் வளரவிடுங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றுப்புக்காலத்தில் நான் அறுக்கிறவர்களை நோக்கி: முதலாவது களைகளைப்பிடுங்கி, அவைகளைச் சுட்டெரிக்கிறதற்கு கட்டுகளாகக் கட்டுங்கள்; கோதுமையையோ என் களஞ்சியத்தில் சேர்த்துவையுங்கள் என்பேன் என்று சொன்னான் என்ற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றுப்புக்காலத்தில் நான் அறுக்கிறவர்களை நோக்கி: முதலாவது களைகளைப்பிடுங்கி, அவைகளைச் சுட்டெரிக்கிறதற்கு கட்டுகளாகக் கட்டுங்கள்; கோதுமையையோ என் களஞ்சியத்தில் சேர்த்துவையுங்கள் என்பேன் என்று சொன்னான் என்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வேறொரு உவமையை அவர்களுக்குச் சொன்னார்: பரலோகராஜ்யம் கடுகு விதைக்கு ஒப்பாயிருக்கிறது; அதை ஒரு மனுஷன் எடுத்துத் தன் நிலத்தில் விதைத்த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வேறொரு உவமையை அவர்களுக்குச் சொன்னார்: பரலோகராஜ்யம் கடுகு விதைக்கு ஒப்பாயிருக்கிறது; அதை ஒரு மனுஷன் எடுத்துத் தன் நிலத்தில் விதைத்த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ு சகல விதைகளிலும் சிறிதாயிருந்தும், வளரும்போது, சகல பூண்டுகளிலும் பெரிதாகி, ஆகாயத்துப்பறவைகள் அதின் கிளைகளில் வந்து அடையத்தக்க மரமாகுமெ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விதைக்கையில், சில விதை வழியருகே விழுந்தது; பறவைகள் வந்து அதைப் பட்சித்துப்போட்டது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ு சகல விதைகளிலும் சிறிதாயிருந்தும், வளரும்போது, சகல பூண்டுகளிலும் பெரிதாகி, ஆகாயத்துப்பறவைகள் அதின் கிளைகளில் வந்து அடையத்தக்க மரமாகுமென்ற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வேறொரு உவமையை அவர்களுக்குச் சொன்னார்: பரலோகராஜ்யம் புளித்த மாவுக்கு ஒப்பாயிருக்கிறது; அதை ஒரு ஸ்திரீ எடுத்து, முழுவதும் புளிக்கும் வரைக்கும், மூன்றுபடி மாவிலே அடக்கிவைத்தாள் என்றார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வேறொரு உவமையை அவர்களுக்குச் சொன்னார்: பரலோகராஜ்யம் புளித்த மாவுக்கு ஒப்பாயிருக்கிறது; அதை ஒரு ஸ்திரீ எடுத்து, முழுவதும் புளிக்கும் வரைக்கும், மூன்றுபடி மாவிலே அடக்கிவைத்தாள் என்றார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வைகளையெல்லாம் இயேசு ஜனங்களோடே உவமைகளாகப் பேசினார். உவமைகளினாலேயன்றி, அவர்களோடே பேசவில்லை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வைகளையெல்லாம் இயேசு ஜனங்களோடே உவமைகளாகப் பேசினார். உவமைகளினாலேயன்றி, அவர்களோடே பேசவில்லை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என் வாயை உவமைகளால் திறப்பேன், உலகத்தோற்றமுதல் மறைபொருளானவைகளை வெளிப்படுத்துவேன் என்று தீர்க்கதரிசியால் உரைக்கப்பட்டது நிறைவேறும்படி இப்படி நடந்தது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என் வாயை உவமைகளால் திறப்பேன், உலகத்தோற்றமுதல் மறைபொருளானவைகளை வெளிப்படுத்துவேன் என்று தீர்க்கதரிசியால் உரைக்கப்பட்டது நிறைவேறும்படி இப்படி நடந்தது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இயேசு ஜனங்களை அனுப்பிவிட்டு வீட்டுக்குப்போனார். அவருடைய சீஷர்கள் அவரிடத்தில் வந்து, நிலத்தின் களைகளைப்பற்றிய உவமையை எங்களுக்கு வெளிப்படுத்தவேண்டுமென்று கேட்ட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இயேசு ஜனங்களை அனுப்பிவிட்டு வீட்டுக்குப்போனார். அவருடைய சீஷர்கள் அவரிடத்தில் வந்து, நிலத்தின் களைகளைப்பற்றிய உவமையை எங்களுக்கு வெளிப்படுத்தவேண்டுமென்று கேட்ட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ர் பிரதியுத்தரமாக நல்ல விதையை விதைக்கிறவன் மனுஷகுமார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ில விதை அதிக மண்ணில்லாத கற்பாறை இடங்களில் விழுந்தது; மண் ஆழமாயிராததினாலே அது சீக்கிரமாய் முளைத்தது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ிலம் உலகம்; நல்ல விதை ராஜ்யத்தின் புத்திரர்; களைகள் பொல்லாங்கனுடைய புத்திரர்;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ைகளை விதைக்கிற சத்துரு பிசாசு; அறுப்பு உலகத்தின் முடிவு; அறுக்கிறவர்கள் தேவதூத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ஆதலால், களைகளைச் சேர்த்து அக்கினியால் சுட்டெரிக்கிறதுபோல, இவ்வுலகத்தின் முடிவிலே நடக்கும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மனுஷகுமாரன் தம்முடைய தூதர்களை அனுப்புவார்; அவர்கள் அவருடைய ராஜ்யத்தில் இருக்கிற சகல இடறல்களையும் அக்கிரமஞ் செய்கிறவர்களையும் சேர்த்து,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மனுஷகுமாரன் தம்முடைய தூதர்களை அனுப்புவார்; அவர்கள் அவருடைய ராஜ்யத்தில் இருக்கிற சகல இடறல்களையும் அக்கிரமஞ் செய்கிறவர்களையும் சேர்த்து,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வர்களை அக்கினிச் சூளையிலே போடுவார்கள்; அங்கே அழுகையும் பற்கடிப்பும் உண்டாயிருக்கும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ப்பொழுது நீதிமான்கள் தங்கள் பிதாவின் ராஜ்யத்திலே சூரியனைப்போலப் பிரகாசிப்பார்கள். கேட்கிறதற்கு காதுள்ளவன் கேட்கக்கடவன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ப்பொழுது நீதிமான்கள் தங்கள் பிதாவின் ராஜ்யத்திலே சூரியனைப்போலப் பிரகாசிப்பார்கள். கேட்கிறதற்கு காதுள்ளவன் கேட்கக்கடவன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ன்றியும், பரலோகராஜ்யம் நிலத்தில் புதைத்திருக்கிற பொக்கிஷத்துக்கு ஒப்பாயிருக்கிறது; அதை ஒரு மனுஷன் கண்டு, மறைத்து, அதைப் பற்றிய சந்தோஷத்தினாலே போய், தனக்கு உண்டான எல்லாவற்றையும் விற்று, அந்த நிலத்தைக் கொள்ளுகிறான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ன்றியும், பரலோகராஜ்யம் நிலத்தில் புதைத்திருக்கிற பொக்கிஷத்துக்கு ஒப்பாயிருக்கிறது; அதை ஒரு மனுஷன் கண்டு, மறைத்து, அதைப் பற்றிய சந்தோஷத்தினாலே போய், தனக்கு உண்டான எல்லாவற்றையும் விற்று, அந்த நிலத்தைக் கொள்ளுகி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ில விதை அதிக மண்ணில்லாத கற்பாறை இடங்களில் விழுந்தது; மண் ஆழமாயிராததினாலே அது சீக்கிரமாய் முளைத்தது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ன்றியும், பரலோகராஜ்யம் நிலத்தில் புதைத்திருக்கிற பொக்கிஷத்துக்கு ஒப்பாயிருக்கிறது; அதை ஒரு மனுஷன் கண்டு, மறைத்து, அதைப் பற்றிய சந்தோஷத்தினாலே போய், தனக்கு உண்டான எல்லாவற்றையும் விற்று, அந்த நிலத்தைக் கொள்ளுகிறான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மேலும், பரலோகராஜ்யம் நல்ல முத்துக்களைத் தேடுகிற வியாபாரிக்கு ஒப்பாயிருக்கிறது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வன் விலையுயர்ந்த ஒரு முத்தைக் கண்டு, போய், தனக்குண்டான எல்லாவற்றையும் விற்று, அதைக் கொள்ளுகிறான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வன் விலையுயர்ந்த ஒரு முத்தைக் கண்டு, போய், தனக்குண்டான எல்லாவற்றையும் விற்று, அதைக் கொள்ளுகிறான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ன்றியும், பரலோகராஜ்யம் கடலிலே போடப்பட்டு, சகல விதமான மீன்களையும் சேர்த்து வாரிக்கொள்ளும் வலைக்கு ஒப்பாயிருக்கிறது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து நிறைந்தபோது, அதைக் கரையில் இழுத்து உட்கார்ந்து, நல்லவைகளைக் கூடைகளில் சேர்த்து, ஆகாதவைகளை எறிந்துபோடுவார்கள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து நிறைந்தபோது, அதைக் கரையில் இழுத்து உட்கார்ந்து, நல்லவைகளைக் கூடைகளில் சேர்த்து, ஆகாதவைகளை எறிந்துபோடுவார்கள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இப்படியே உலகத்தின் முடிவிலே நடக்கும். தேவதூதர்கள் புறப்பட்டு, நீதிமான்களின் நடுவிலிருந்து பொல்லாதவர்களைப் பிரித்து,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அவர்களை அக்கினிச் சூளையிலே போடுவார்கள்; அங்கே அழுகையும் பற்கடிப்பும் உண்டாயிருக்கும் என்றார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அவர்களை அக்கினிச் சூளையிலே போடுவார்கள்; அங்கே அழுகையும் பற்கடிப்பும் உண்டாயிருக்கும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ெயில் ஏறினபோதோ, தீய்ந்துபோய், வேரில்லாமையால் உலர்ந்து போயிற்று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பின்பு, இயேசு அவர்களை நோக்கி: இவைகளையெல்லாம் அறிந்துகொண்டீர்களா என்று கேட்டார். அதற்கு அவர்கள்: ஆம், அறிந்துகொண்டோம், ஆண்டவரே, என்றார்கள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பின்பு, இயேசு அவர்களை நோக்கி: இவைகளையெல்லாம் அறிந்துகொண்டீர்களா என்று கேட்டார். அதற்கு அவர்கள்: ஆம், அறிந்துகொண்டோம், ஆண்டவரே, என்றார்கள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ப்பொழுது அவர் அவர்களை நோக்கி: இப்படியிருக்கிறபடியால், பரலோகராஜ்யத்துக்கடுத்தவைகளில் உபதேசிக்கப்பட்டுத் தேறின வேதபாரகன் எவனும் தன் பொக்கிஷத்திலிருந்து புதியவைகளையும் பழையவைகளையும் எடுத்துக்கொடுக்கிற வீட்டெஜமானாகிய மனுஷனுக்கு ஒப்பாயிருக்கிறான் என்றார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ப்பொழுது அவர் அவர்களை நோக்கி: இப்படியிருக்கிறபடியால், பரலோகராஜ்யத்துக்கடுத்தவைகளில் உபதேசிக்கப்பட்டுத் தேறின வேதபாரகன் எவனும் தன் பொக்கிஷத்திலிருந்து புதியவைகளையும் பழையவைகளையும் எடுத்துக்கொடுக்கிற வீட்டெஜமானாகிய மனுஷனுக்கு ஒப்பாயிருக்கிறான் என்றார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இயேசு இந்த உவமைகளைச் சொல்லி முடித்தபின்பு, அவ்விடம் விட்டு,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தாம் வளர்ந்த ஊரிலே வந்து, அவர்களுடைய ஜெப ஆலயத்திலே உபதேசம்பண்ணினார். அவர்கள் ஆச்சரியப்பட்டு: இவனுக்கு இந்த ஞானமும் பலத்த செய்கைகளும் எப்படி வந்தது?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தாம் வளர்ந்த ஊரிலே வந்து, அவர்களுடைய ஜெப ஆலயத்திலே உபதேசம்பண்ணினார். அவர்கள் ஆச்சரியப்பட்டு: இவனுக்கு இந்த ஞானமும் பலத்த செய்கைகளும் எப்படி வந்தது?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தாம் வளர்ந்த ஊரிலே வந்து, அவர்களுடைய ஜெப ஆலயத்திலே உபதேசம்பண்ணினார். அவர்கள் ஆச்சரியப்பட்டு: இவனுக்கு இந்த ஞானமும் பலத்த செய்கைகளும் எப்படி வந்தது?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இவன் தச்சனுடைய குமாரன் அல்லவா? இவன் தாய் மரியாள் என்பவள் அல்லவா? யாக்கோபு யோசே சீமோன் யூதா என்பவர்கள் இவனுக்குச் சகோதரர் அல்லவா?]]></a:t>
            </a:r>
          </a:p>
        </p:txBody>
      </p:sp>
    </p:spTree>
  </p:cSld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இவன் தச்சனுடைய குமாரன் அல்லவா? இவன் தாய் மரியாள் என்பவள் அல்லவா? யாக்கோபு யோசே சீமோன் யூதா என்பவர்கள் இவனுக்குச் சகோதரர் அல்லவா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21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0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2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3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4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કેટલાએક બી કાંટા ઝાંખરામાં પડ્યાં. ઝંાખરા ઉગ્યાં પણ સારા બી ના છોડને ઉગતા જ દબાવી દીધ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તેની બહેનો પણ અહીં જ રહે છે, તો આ માણસમાં આટલું બધું ડહાપણ અને આ બધું કરવાનું સાર્મથ્ય કયાં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્યા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એથી એ લોકોએ તેનો સ્વીકાર કર્યો નહિ.એટલે ઈસુએ લોકોને કહ્યું, “પ્રબોધકને પોતાના ગામ કે પોતાના ઘ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િવાય બધે જ સન્માન મળ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તે લોકો ઈસુમાં વિશ્વાસ કરતાં ન હતા, તેથી તેણે ત્યાં ઘણાં પરાક્રમી કાર્યો બતાવ્યા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કેટલાંક સારી જમીનમાં પડ્યાં અને તેમાંથી છોડ ઊગ્યા, અને અનાજ ઉત્પન્ન કર્યુ. કેટલાંક છોડે સોગણા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ટલાંક સાઠગણાં અને કેટલાંકે ત્રીસગણાં ફળ ઉત્પન્ન કર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મે લોકો જે મને સાંભળી રહ્યાં છો, તે ધ્યાનથી સાંભળો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પછી ઈસુના શિષ્યોએ તેને આવીને પૂછયું, “તું લોકોને દૃષ્ટાંતો દ્વારા શા માટે શીખવે છ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ઈસુએ શિષ્યોને કહ્યું, “આકાશના રાજ્ય અને તેના મર્મો વિષે તમને સમજવાનો અધિકાર આપવામાં આવ્યો છ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રંતુ તે બીજા લોકોને આપવામાં આવ્યો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જેની પાસે સમજ છે, તેને આપવામાં આવશે અને તેની પાસે તેની જરૂરિયાત કરતાં પણ પુષ્કળ થશે, પણ જે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સે સમજ નથી, તેની પાસે જે થોડી ઘણી છે તે પણ ગુમાવી બેસ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આથી હું દૃષ્ટાંત દ્વારા તેમને કહું છું કે તમે નજર કરશો અને તમને દેખાશે. લોકો જુએ છે પણ હકીકત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તે જ દિવસે ઈસુ ઘરમાંથી નીકળીને સરોવરના કિનારે જઈને બેઠ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 જુએ છે છતાં તેઓ જોતા નથી. તેઓ સાંભળે છે, પણ હકીકતમાં તેઓ સાંભળતા નથી અને સમજતા પણ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તેથી યશાયા પ્રબોધકે ભવિષ્યવાણી કરી છે તે સાચી પડી છે:‘તમે લોકો સાંભળશો અને સાંભળતા જ રહેશો, 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દી સમજશો નહિ. તમે જોઈ શકશો છતાં પણ કદી પણ જોઈ શકશો નહિ. અને તમે શું જુઓ છો તે સમજી શકશો નહિ તેમ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િસ્સામાં આ સાચું સાબિત થય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ઈસુએ બીજું એક દૃષ્ટાંત કહ્યું, “આકાશનું રાજ્ય એ વ્યક્તિ જેવું છે, જેણે પોતાના ખેતરમાં સારા બીજ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ાવણી કર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કેમ કે આ લોકોનું હૃદય લાગણી વિહિન થઈ ગયું છે. તેઓને કાન છે, પણ ભાગ્યે જ સાંભળે છે, અને તેઓ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ોતાની આંખો બંધ કરી છે. કારણ સત્ય જોવું નથી, નહિ તો તેઓ પોતાની આંખોથી જુએ, પોતાના કાનથી સાંભળે,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ોતાના હૃદયથી સમજી પાછા ફરે તો હું તેઓને સાજા કરું.’ યશાયા 6:9-10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એક રાત્રે, બધાં જ માણસો ઊંઘતા હતા. ત્યારે તેનો વૈરી આવ્યો અને ઘઉંમાં નકામા બી વાવી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ઘણા લોકો તેની આસપાસ ભેગા થયા. તેથી તે હોડીમાં પ્રવેશ્યો અને બેઠો. લોકો કિનારે ઊભા રહ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પણ તમે આશીર્વાદ પામેલા છો, કારણ કે તમારી આંખો જોઈ શકે છે અને તમારા કાન સાંભળી શકે છે. ને સમજ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ક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પણ જ્યારે છોડ ઊગ્યા અને દાણા દેખાયા ત્યારે નકામા છોડ પણ દેખા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હું તમને સત્ય કહું છું કે ઘણા પ્રબોધકો અને સારા માણસો તમે જે જુઓ છો તે જોવા ઈચ્છતા હતા પરંતુ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ોઈ શકયા નહિ. અને ઘણા પ્રબોધકો અને સારા માણસો તમે જે સાંભળો છો તે સાંભળવા ઈચ્છતા હતા પરંતુ તે સાંભળ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કયા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“બી વાવનાર ખેડૂતનાં દૃષ્ટાંતનો અર્થ ધ્યાનથી સાંભળો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“જે બીજ રસ્તા ઉપર પડ્યા છે તેનો અર્થ શો? એનો અર્થ એ કે જે રાજ્ય વિષેની સંદેશ સાંભળે છે પણ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મજી શકતો નથી, ત્યારે શેતાન આવીને તેના મનમાં જે વાવેલું છે તે છીનવીને લઈ જાય છે. રસ્તાની કોરે જ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ાવેલું તે એ જ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ઈસુએ દૃષ્ટાંતો દ્વારા ઉપદેશ આપવાનું શરૂ કર્યુ. તેણે કહ્યું,“એક ખેડૂત ખેતરમાં વાવવા માટે બહાર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“અને ખડકાળ પ્રદેશમાં બી પડે છે, તેનો અર્થ શો? એ બી એવા માણસ જેવું છે કે જે ઉપદેશ સાંભળે છ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રત જ આનંદથી સ્વીકારી લ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તો પણ તેના પોતામાં જડ નહિ હોવાથી તે થોડીવાર ટકે છે અને જ્યારે વચનને લીધે વિપત્તિ અથવા સતાવણી આવ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 ત્યારે તે તરત ઠોકર ખાય છે તે માણસનાં હૃદય સુધી તે ઉપદેશની અસર થાય અને જયારે તેને સ્વીકારેલ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ંદેશને લીધે સતાવણી થાય છે ેત્યારે ઝડપથી સિધ્ધાંતો ત્યજી દે છે અને પાછો પડ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“અને જે બી કાંટા અને ઝાંખરામાં પડ્યાં છે તે એવી વ્યક્તિ જેવા છે કે જે ઉપદેશ સાંભળે છે પણ જ્યા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ુન્યવી ચિંતાઓ અને સંપત્તિના પ્રલોભનો આવે છે ત્યારે સંદેશને ગુંગળાવી નાખે છે. અને તેને ઊગતા અટકાવ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 અને તે કોઈ ફળ ધારણ કરી શકતા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“સારી જમીન ઉપર પડેલા બી નો અર્થ એ છે કે જે વ્યક્તિ આ ઉપદેશ સાંભળે છે અને સમજે છે તે તેનાં ફ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મે છે અને કોઈવાર તે જીવનમાં સો ગણાં, કોઈવાર સાઠ ગણાં અને કોઈવાર ત્રીસ ગણાં ફળ ધારણ કર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જ્યારે ખેડૂત વાવણી કરતો હતો ત્યારે કેટલાંએક બી રસ્તાની બાજુએ પડયાં. પક્ષીઓ આવ્યાં અને તે ખા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ખેડૂતનો છોકરો આવ્યો અને તેને કહ્યું, ‘શું તમે ખેતરમાં સારા બી વાવ્યા ન હતાં? તો પછી ખરાબ છો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્યાંથી આવ્યા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“તે માણસે ઉત્તર આપ્યો, ‘વૈરીઓએ આ વાવ્યું છે,’“નોકરે પૂછયું, ‘તમે રજા આપો તો નકામા છોડ કાઢ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ખીએ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“તેણે કહ્યુ, ‘ના, તેમ કરવા જશો તો નકામા છોડ સાથે ઘઉંના છોડ પણ ઉખાડી નાખશ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પાક લણતાં સુધી ઘઉં અને નકામા દાણા ભલે સાથે ઊગે પાક લણણીના સમયે લણનારાઓને હું કહીશ પહેલા નકામ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ોડને ભેગા કરો. તેમને બાળી નાખવાના હેતુથી તેમના ભારા બાંધો. અને પછી ધઉં મારા કોઠારમાં ભેગા કરો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પછી ઈસુએ લોકોને બીજુ દૃષ્ટાંત કહ્યું, “આકાશનું રાજ્ય રાઈના બી જેવું છે જેને માણસે લઈને ત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ેતરમાં વાવ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બધા જ બી કરતાં તે સૌથી નાનું છે. પણ તે જ્યારે ઉગે છે ત્યારે બગીચાનાં બધાજ છોડ કરતાં બધારે મોટ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ને છે અને તે વૃક્ષ બને છે. અને પક્ષીઓ ત્યાં આવીને ડાળીઓમાં માળા બાંધ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પછી તેણે બીજુ દૃષ્ટાંત કહ્યું, “આકાશનું રાજ્ય ખમીર જેવું છે, એક સ્ત્રીએ ત્રણ ગણાં લોટમાં ખમી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ેળવ્યું જ્યાં સુધી બધાજ લોટને આથો આવી ખમીર તૈયાર ન થયું ત્યાં સુધી તે રહેવા દીઘુ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ઈસુએ લોકોને દૃષ્ટાંત કથાઓ દ્વારા ઉપદેશ આપ્યો. તેણે દૃષ્ટાંત કથાઓનો ઉપયોગ કર્યા સિવાય કદીયે ઉપદે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્યો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આમ એટલા માટે બન્યું, પ્રબોધકે જે કહ્યું હતું તે સાચું પડે:“હું દૃષ્ટાંતો દ્વારા જ વાત કરીશ;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ૃથ્વીની ઉત્પત્તિથી અત્યાર સુધી ગુપ્ત રખાયેલા રહસ્યોને હું સમજાવીશ.” ગીતશાસ્ત્ર 78: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પછી ઈસુ લોકસમુદાયને છોડી ઘરમાં ગયો, તેના શિષ્યોએ આવીને તેને વિનંતી કરી, “અમને ખેતરના નકામ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ોડવાનું દૃષ્ટાંત સમજાવ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ઈસુએ ઉત્તર આપ્યો, “જેણે સારા બી નું વાવેતર કર્યુ છે તે માણસનો દીકર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કેટલાંએક બી પથ્થરવાળી જમીન પર પડ્યાં. ત્યાં પૂરતી માટી નહોતી. અને માટીનું ઊંડાણ નહોતું. તેથી બ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આ ખેતર પણ જગત છે જ્યાં સારા બી રાજ્યના સંતાન છે અને ખરાબ બી શેતાનનાં સંતા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જે વૈરીએ ખરાબ બી વાવ્યા તે શેતાન છે, કાપણી એ જગતનો અંત છે, અને પાક લણનારા એ દૂત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“આ દૃષ્ટાંતમાં જેમ નકામા છોડને જુદા કાઢી બાળી દેવામાં આવે છે તે જ પ્રમાણે જગતના અંતકાળે થ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માણસનો દીકરો પોતાના દૂતોને મોકલશે એ દૂતો એવા લોકો જેઓ બીજાને પાપ કરવા પ્રેરે છે અને જેઓ અનિષ્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ે છે તેમને બહાર કાઢશે અને તેમને તેના રાજ્યની બહાર લઈ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તે દૂતો આવા માણસોને અગ્નિની ભઠ્ઠીમાં ફેંકી દેશે. જ્યાં લોકો વેદનાને લીધે રડશે અને દાંત પીસ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ત્યારે સારા લોકો જ તેના બાપના રાજ્યમાં સૂરજની જેમ ચમકશે. જે સાંભળી શકતા હોય તે મારી વાત ધ્યાન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ંભળી લો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“આકાશનું રાજ્ય ખેતરમાં સંતાડેલા ખજાના જેવું છે એક દિવસ જ્યારે માણસને તે ખજાનો મળ્યો ત્યારે ખૂ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ખુશ થયો અને તે જ ખેતરમા ધનનો ખજાનો સંતાડી દીઘો. અને તે ખેતર ખરીદવા પોતાની પાસે જે કઈ હતું, તે બધું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હેલા ઊગી નીકળ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ેચી દીધ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“વળી, આકાશનું રાજ્ય સુંદર સાચા મોતીની શોધ કરવા નીકળેલા એક વેપારી જેવ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એક દિવસે તે વેપારીએ આ વિશિષ્ટ મૂલ્યવાન મોતી જોયું ત્યારે તે ગયો અને તેની પાસે જે કઈ હતુ તે બધ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ેચી દીધું અને તે ખરીદી લીધ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“અને આકાશનું રાજ્ય એક જાળ જેવું છે, જેને સરોવરમાં નાખીને બધીજ જાતની માછલીઓ પકડ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જ્યારે જાળ પૂરી માછલીઓથી ભરાઈ ગઈ ત્યારે તેણે જાળને પાણીમાંથી બહાર કાઢી સારી માછલીઓ ટોપલીઓમાં ભર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ીઘી. અને ખરાબ માછલીઓને ફેંકી દીઘ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સૃષ્ટિના અંત સમયે પણ આવું જ થશે. દૂતો આવીને દુષ્ટ માણસોને સારા માણસોથી જુદા પાડ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દૂતો દુષ્ટ માણસોને ધગધગતા અગ્નિમાં ફેંકી દેશે જ્યાં એ લોકો કલ્પાંત કરશે અને દુ:ખથી તેમના દાં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ીસશે અને દુ:ખી થ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પણ સૂર્યના તાપથી બધા જ કુમળા છોડ ચીમળાઈ ગયા અને સુકાઈ ગયા. કારણ તેમનાં મૂળ ઊડાં ન હ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પછી ઈસુએ તેના શિષ્યોને પૂછયું, “હવે તમે આ બધી બાબતો સમજો છો?”શિષ્યોએ કહ્યું, “હા, અમે સમજી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ીએ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પછી ઈસુએ શિષ્યોને કહ્યું, “જે શાસ્ત્રીઓ આકાશના રાજ્ય વિષે જાણે છે એ એક એવા ઘર ઘણી છે કે જે ત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ોઠારમાંથી નવી અને જુની વસ્તુઓ બહાર કાઢી નાખ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જ્યારે ઈસુએ દૃષ્ટાંતો દ્વારા પોતાનો ઉપદેશ પૂરો કર્યા પછી ત્યાંથી ચાલી નીકળ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ઈસુ જ્યાં ઉછરીને મોટો થયો હતો ત્યાં ગયો અને લોકોને તેમના સભાસ્થાનમાં ઉપદેશ આપવા લાગ્યો. અને લોક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શ્ર્ચર્યમુગ્ધ થયા અને કહ્યું, “આ માણસને આવું ડહાપણ અને ચમત્કાર કરવાનું પરાક્રમ કયાંથી પ્રાપ્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યું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આ તો એક સુથારનો દીકરો છે. તેની મા મરિયમ તરીકે ઓળખાય છે. તેના ભાઈઓને યાકૂબ, યૂસફ, સિમોન અને યહૂદ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રીકે આપણે ઓળખીએ છી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த்தேயு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2026-08-01T20:24:54Z</dcterms:created>
  <dcterms:modified xsi:type="dcterms:W3CDTF">2026-08-01T20:24:54Z</dcterms:modified>
  <dc:title>மத்தேயு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