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ou my hand, and lead me---- 
Choose Thou my way !  
Not as I will, O Father, teach me to say.
What though the storms may gather, 
Thou knowest best ; 
Safe in Thy holy keeping, there would I res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ake Thou my hand, and lead me--- 
Lord, I am Thine ! 
Fill with Thy Holy Spirit this heart of mine : 
Then in the hour of trial 
Strong shall I be,
Ready to do, or suffer, dear Lord,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ake Thou my hand, and lead me, 
Lord, as I go ; 
Into Thy perfect image help me to grow. 
Still in Thine own pavilion 
Shelter Thou me ; [close to Thee ! 
Keep me, O Father, keep me clos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2026-07-30T13:50:49Z</dcterms:created>
  <dcterms:modified xsi:type="dcterms:W3CDTF">2026-07-30T13:50:49Z</dcterms:modified>
  <dc:title>Hymn : 532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