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2589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Oh, suffer me to come to Thee, 
Jesus, the Son ; 
Oh, may my heart from evil part 
To Thee be won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Thy blessing give ; help me to live, 
Jesus, for Thee ; 
Nor let me stray from Thee away, 
But strengthen me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Safe in the arms that guard from 
Jesus, my Guide, [harms, 
Protect me still, keep me from ill, 
Close to Thy side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So strong Thou art, control my heart,
Jesus, most kind ; 
Oh, make me true, my soul renew, 
To Thee it bind. 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 When ends my life from care and strife, 
Jesus, with Thee, 
In heavenly peace, where sin doth cease,
At home I'll be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8">
  <a:themeElements>
    <a:clrScheme name="Theme6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2026-07-31T14:53:46Z</dcterms:created>
  <dcterms:modified xsi:type="dcterms:W3CDTF">2026-07-31T14:53:46Z</dcterms:modified>
  <dc:title>Hymn : 586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