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nd near the fields are teeming 
With the waves of ripened grain ; 
Far and near their gold is gleaming 
O'er the sunny slope and pl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e pray Thee, send forth reapers ! 
Hear us, while to Thee we cry ; 
Send them now the sheaves to gather, 
Ere the harvest-time pass b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nd them forth with morn's first beaming, 
Send them in the noontide's glare ; 
When the sun's last rays are gleaming. 
Bid them gather everyw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sten now, the grain is bending, 
Gather now the sheaves of gold ; 
Homeward then at evening wending, 
Thou shalt come with joy unt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2026-07-31T13:10:32Z</dcterms:created>
  <dcterms:modified xsi:type="dcterms:W3CDTF">2026-07-31T13:10:32Z</dcterms:modified>
  <dc:title>Hymn : 1086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