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த்தியாம் பாதையில் அவர் நிமித்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ும் சுகமாய் நடத்துகி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தா என்றன் மேய்ப்பன் அல்லோ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தாழ்ச்சி அடைகி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 நிழல்பள்ளத் திறங்கிடின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ற்றும் தீங்கு கண்டஞ்சேனே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பரன் என் னோடிருப்பார்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ை தடியும் கோலுமே தேற்ற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தா என்றன் மேய்ப்பன் அல்லோ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தாழ்ச்சி அடைகி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தா என்றன் மேய்ப்பன் அல்லோ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கைவர்க் கெதிரே ஒரு பந்த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ங்காய் எனக்கென் றேற்படுத்திச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 தயிலம் கொண்டென் தலையைச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ய் அபிஷேகம் செய்க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தா என்றன் மேய்ப்பன் அல்லோ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தாழ்ச்சி அடைகி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ுள் முழுவதும் என் பாத்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ும் நலமுமாய் நிரம்ப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ன் வீட்டினில் சிறப்போ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டுநாள் குடியாய் நிலைத்திரு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தாழ்ச்சி அடைகி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தா என்றன் மேய்ப்பன் அல்லோ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தாழ்ச்சி அடைகி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தாய் எனைப் பைம்புன்மே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ேய்த் தமர் நீர் அருளுகி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ிதா என்றன் மேய்ப்பன் அல்லோ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தாழ்ச்சி அடைகி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ந் தன்னைக் குளிரப்பண்ண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ேன் கால்களை நீதி என்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2026-07-30T21:41:20Z</dcterms:created>
  <dcterms:modified xsi:type="dcterms:W3CDTF">2026-07-30T21:41:20Z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