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ோடு சேர்த்துக் கொண்ட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க் காயம் க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் பயம் நீ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ந்தமாக உன்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ேனே பார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வின்ப சத்தம் கேட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பூர்ப்பாய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ராகத் தோ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ங்காயம் காட்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்கிரீடம் சூடினோ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மல் போன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பேச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ாவியின் நிமித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ாத பாடு ப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 இன்பமாக என் மீட்பர் பாத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ற்ற திவ்ய அன்பை தியானம் செய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ொங்கப் பூ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ேலும் பாடிப்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 நாதர் பின்பு பிரசன்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வார் தம் ஞான மணவா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ென்றும் வாழ்வ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ேய்ப்பர் தே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,மாசும் தீங்கும் நீங்க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் பெற்று வா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தோளின் மேல் போட்ட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ன்பாய் இரட்ச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 தூதர் கூ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ொங்கிப் பா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தேடி வந்தார் இரத்தம் சிந்தி மீ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ொந்தமாகக் கொண்ட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2026-09-09T11:18:01Z</dcterms:created>
  <dcterms:modified xsi:type="dcterms:W3CDTF">2026-09-09T11:18:01Z</dcterms:modified>
  <dc:title>துதிப் பாடல்கள் : 1065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