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ே 
மீண்டும் வந்திடுவீரே
உம் மக்களாய் ஒன்று கூடினோம்
உம் மகிமையை தரிச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ஞ்சங்கள் கொள்ளை நோயும் வாட்டுதே
பூகம்பம் யுத்தங்கள் பெருகுதே
மனிதனின் அன்பு தணிந்து போகுதே
உபத்திரவ காலம் தொடங்க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என்னவோ என்று சிந்தித்துப் பார் நண்பனே
காலங்கள் இது முடிவுதான் என் நேசமே
இவைகளெல்லாம் வேதனைக்கு ஆரம்பம்
இராஜாதி ராஜன் இயேசு மீண்டும் வருகி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பரிசுத்த படுவதாக
உம் அரசு வருவதாக
உம் சித்தம் பூமியெங்கும் நிறைவேறுவதாக
என்னை மன்னித்தது போல் மற்றவர்களை 
நானும்  மன்னிக்கணுமே
எங்கள் அன்றாட உணவை அனுதினமும்
தரவேண்டுமே
உம் இராஜ்யம் கனமும் வல்லமை
என்றென்றும் உரித்தாக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ே 
மீண்டும் வந்திடுவீரே
உம் மக்களாய் ஒன்று கூடினோம்
உம் மகிமையை தரிசிக்க
மகிமையை தரிசிக்க
மகிமையை தரிச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வாருமே
இன்றே வாருமே
இயேசுவே வாருமே
ஆவலாய் நிற்கிறோம்
இயேசுவே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2026-07-30T10:27:59Z</dcterms:created>
  <dcterms:modified xsi:type="dcterms:W3CDTF">2026-07-30T10:27:59Z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