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88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ாதே கலங்காதே
கர்த்தர் உன்னைக் கைவிடமாட்ட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உலகம் உன்னை வெறுத்திடலாம்
உற்றார் உன்னைத் துரத்திடலாம் (2)
உன்னை அழைத்தவரோ (2)
உள்ளங்கையில் ஏந்திடுவார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ாதே கலங்காதே
கர்த்தர் உன்னைக் கைவிடமாட்ட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உன் நோய்கள் சுமந்து கொண்டார்
உன் பிணிகள் ஏற்றுக் கொண்டார்(2)
நீ சுமக்கத் தேவையில்லை (2)
விசுவாசி அது போதும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ாதே கலங்காதே
கர்த்தர் உன்னைக் கைவிடமாட்ட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ாதே கலங்காதே (2)
கர்த்தர் உன்னைக் கைவிடமாட்டார். (2)
கலங்காதே கலங்காத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ுள்முடி உனக்காக
இரத்தமெல்லாம் உனக்காக. (2)
பாவங்களை அறிக்கையிடு (2)
பரிசுத்தமாகி விடு - நீ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ாதே கலங்காதே
கர்த்தர் உன்னைக் கைவிடமாட்ட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ல்வாரி மலைமேலே
காயப்பட்ட இயேசுவைப் பார். (2)
கரம் விரித்து அழைக்கின்றார் (2)
கண்ணீரோடு ஓடி வா - நீ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ாதே கலங்காதே
கர்த்தர் உன்னைக் கைவிடமாட்ட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ாலமெல்லாம் உடன் இருந்து
கரம்பிடித்து நடத்திச் செல்வார். (2)
கண்ணீரெல்லாம் துடைப்பார் (2)
கண்மணி போல் காத்திடுவார் - உன்னை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ாதே கலங்காதே
கர்த்தர் உன்னைக் கைவிடமாட்ட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லகத்தின் வெளிச்சம் நீ
எழுந்து ஒளி வீசு (2)
மலைமேல் உள்ள பட்டணம் - தம்பி (2)
நீ மறைவாக இருக்காத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2026-07-31T18:29:45Z</dcterms:created>
  <dcterms:modified xsi:type="dcterms:W3CDTF">2026-07-31T18:29:45Z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