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presProps" Target="presProps.xml"/>
  <Relationship Id="rId69" Type="http://schemas.openxmlformats.org/officeDocument/2006/relationships/viewProps" Target="viewProps.xml"/>
  <Relationship Id="rId7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தினிமித்தம் பெருமூச்சுவிடுகிறாய் என்று அவர்கள் உன்னிடத்தில் கேட்டால், நீ அவர்களை நோக்கி: துர்ச்செய்தி வருகிறதினிமித்தமே; அதினால் இருதயங்களெல்லாம் உருகி, கைகளெல்லாம் தளர்ந்து, மனமெல்லாம் தியங்கி, முழங்கால்களெல்லாம் தண்ணீரைப்போல அலைவுண்ணும்; இதோ, அது வந்து சம்பவிக்கும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புத்திரனே, நீ தீர்க்கதரிசனம் உரைத்து, சொல்லவேண்டியது என்னவென்றால்: பட்டயம் கூர்மையாக்கப்பட்டது, பட்டயம் கூர்மையாக்கப்பட்டது; அது துலக்கப்பட்டும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னுபுத்திரனே, நீ தீர்க்கதரிசனம் உரைத்து, சொல்லவேண்டியது என்னவென்றால்: பட்டயம் கூர்மையாக்கப்பட்டது, பட்டயம் கூர்மையாக்கப்பட்டது; அது துலக்கப்பட்டுமிருக்கிற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கா சங்காரஞ்செய்வதற்கு அது கூர்மையாக்கப்பட்டிருக்கிறது; மின்னத்தக்கதாய் அது துலக்கப்பட்டிருக்கிறது; சந்தோஷப்படுவோமோ? அது என் குமாரனுடைய கோல், அது சகல விருட்சங்களையும் அலட்சியம்பண்ண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கா சங்காரஞ்செய்வதற்கு அது கூர்மையாக்கப்பட்டிருக்கிறது; மின்னத்தக்கதாய் அது துலக்கப்பட்டிருக்கிறது; சந்தோஷப்படுவோமோ? அது என் குமாரனுடைய கோல், அது சகல விருட்சங்களையும் அலட்சியம்பண்ண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க் கையாடும்படி அதைத்துலக்கக் கொடுத்தார்; கொல்லுகிறவன் கையிலே கொடுக்கும்படி அந்தப் பட்டயம் கூர்மையாக்கப்பட்டிருக்கிறது; அது துலக்கப்பட்டதுமாயிருக்கிறது என்று கர்த்தர் உரைக்கிறார் என்று சொல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தைக் கையாடும்படி அதைத்துலக்கக் கொடுத்தார்; கொல்லுகிறவன் கையிலே கொடுக்கும்படி அந்தப் பட்டயம் கூர்மையாக்கப்பட்டிருக்கிறது; அது துலக்கப்பட்டதுமாயிருக்கிறது என்று கர்த்தர் உரைக்கிறார் என்று சொல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முகத்தை எருசலேமுக்கு நேராகத் திருப்பி, பரிசுத்த ஸ்தலங்களுக்கு விரோதமாக உன் வசனத்தைப் பொழிந்து, இஸ்ரவேல் தேசத்துக்கு விரோதமாகத் தீர்க்கதரிசனம் உரைத்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ில் சன்மார்க்கனையும் துன்மார்க்கனையும் சங்காரம்பண்ணப்போகிறபடியினால் தெற்குதுவக்கி வடக்குமட்டுமுள்ள எல்லா மாம்சத்துக்கும் விரோதமாய் என் பட்டயம் அதின் உறையிலிருந்து புறப்பட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னுபுத்திரனே, நீ உன் முகத்தை எருசலேமுக்கு நேராகத் திருப்பி, பரிசுத்த ஸ்தலங்களுக்கு விரோதமாக உன் வசனத்தைப் பொழிந்து, இஸ்ரவேல் தேசத்துக்கு விரோதமாகத் தீர்க்கதரிசனம் உரைத்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ஓலமிட்டு அலறு; பட்டயம் என் ஜனத்தின்மேல் வரும்; அது இஸ்ரவேல் பிரபுக்கள் எல்லார்மேலும் வரும்; அதினிமித்தம் என் ஜனத்துக்குள்ளே திகில் உண்டாயிருக்கும்; ஆகையால் உன் விலாவிலே அடித்துக்கொ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னுபுத்திரனே, நீ ஓலமிட்டு அலறு; பட்டயம் என் ஜனத்தின்மேல் வரும்; அது இஸ்ரவேல் பிரபுக்கள் எல்லார்மேலும் வரும்; அதினிமித்தம் என் ஜனத்துக்குள்ளே திகில் உண்டாயிருக்கும்; ஆகையால் உன் விலாவிலே அடித்துக்கொ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தேசத்தை நோக்கி, கர்த்தராகிய ஆண்டவர் உரைக்கிறது என்னவென்றால், இதோ, நான் உனக்கு விரோதமாக வந்து, என் பட்டயத்தை அதின் உறையிலிருந்து உருவி, உன்னில் சன்மார்க்கனையும் துன்மார்க்கனையும் சங்காரம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் தேசத்தை நோக்கி, கர்த்தராகிய ஆண்டவர் உரைக்கிறது என்னவென்றால், இதோ, நான் உனக்கு விரோதமாக வந்து, என் பட்டயத்தை அதின் உறையிலிருந்து உருவி, உன்னில் சன்மார்க்கனையும் துன்மார்க்கனையும் சங்காரம்பண்ண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ாவையும் கண்டிக்கிற கோல் வந்தாலொழிய இனிச் சோதனையினால் தீருகிறதென்னவென்று கர்த்தராகிய ஆண்டவர் சொல்லுகி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யாவையும் கண்டிக்கிற கோல் வந்தாலொழிய இனிச் சோதனையினால் தீருகிறதென்னவென்று கர்த்தராகிய ஆண்டவர் சொல்லு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சொல்லி, கையோடே கைகொட்டு; பட்டயம் மூன்றுதரம் இரட்டித்துவரும்; அது கொலையுண்டவர்களின் பட்டயம்; அது கொலையுண்ணப்போகிற பெரியவர்களின் உள்ளறைகளில் பிரவேசிக்கிற பட்டய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னுபுத்திரனே, நீ தீர்க்கதரிசனம் சொல்லி, கையோடே கைகொட்டு; பட்டயம் மூன்றுதரம் இரட்டித்துவரும்; அது கொலையுண்டவர்களின் பட்டயம்; அது கொலையுண்ணப்போகிற பெரியவர்களின் உள்ளறைகளில் பிரவேசிக்கிற பட்டய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இருதயம் கரைந்து, அவர்களுடைய இடையூறுகள் திரளாகும்படி, பட்டயத்தின் கூர்மையை அவர்களுடைய எல்லா வாசல்களுக்கும் நேரிடக் கட்டளையிடுவேன்; ஆ, அது மின்னும்படியாகப் பதமிடப்பட்டது, வெட்டும்படியாகத் தீட்டிவைக்க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ில் சன்மார்க்கனையும் துன்மார்க்கனையும் சங்காரம்பண்ணப்போகிறபடியினால் தெற்குதுவக்கி வடக்குமட்டுமுள்ள எல்லா மாம்சத்துக்கும் விரோதமாய் என் பட்டயம் அதின் உறையிலிருந்து புறப்பட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இருதயம் கரைந்து, அவர்களுடைய இடையூறுகள் திரளாகும்படி, பட்டயத்தின் கூர்மையை அவர்களுடைய எல்லா வாசல்களுக்கும் நேரிடக் கட்டளையிடுவேன்; ஆ, அது மின்னும்படியாகப் பதமிடப்பட்டது, வெட்டும்படியாகத் தீட்டிவைக்கப்பட்ட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இருதயம் கரைந்து, அவர்களுடைய இடையூறுகள் திரளாகும்படி, பட்டயத்தின் கூர்மையை அவர்களுடைய எல்லா வாசல்களுக்கும் நேரிடக் கட்டளையிடுவேன்; ஆ, அது மின்னும்படியாகப் பதமிடப்பட்டது, வெட்டும்படியாகத் தீட்டிவைக்கப்பட்ட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ஏகபலமாய் வலதுபுறமாக வெட்டு, திரும்பி இடதுபுறமாகவும் வெட்டு; உன் முகம் திரும்புகிற திக்கெல்லாம் வெட்ட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ம் கையோடே கைகொட்டி, என் உக்கிரத்தை ஆறப்பண்ணுவேன் என்று கர்த்தராகிய நான் சொன்னேன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புத்திரனே, பாபிலோன் ராஜாவின் பட்டயம் வரத்தக்கதாக இரண்டுவழிகளைக் குறித்துக்கொள்; இரண்டும் ஒரே தேசத்திலிருந்து வரவேண்டும்; நீ ஒரு இடத்தைத் தெரிந்துகொள், நகரத்துக்குப் போகிற வழியின் முனையில் அந்த இடத்தைத் தெரிந்துகொ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னுபுத்திரனே, பாபிலோன் ராஜாவின் பட்டயம் வரத்தக்கதாக இரண்டுவழிகளைக் குறித்துக்கொள்; இரண்டும் ஒரே தேசத்திலிருந்து வரவேண்டும்; நீ ஒரு இடத்தைத் தெரிந்துகொள், நகரத்துக்குப் போகிற வழியின் முனையில் அந்த இடத்தைத் தெரிந்துகொ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ட்டயம் அம்மோன் புத்திரரின் பட்டயமாகிய ரப்பாவுக்கு விரோதமாக வரத்தக்க ஒரு வழியையும், யூதாவில் இருக்கிற அரணான எருசலேமுக்கு விரோதமாக வரத்தக்க ஒரு வழியையும் குறித்துக்கொ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பிலோன் ராஜா இரண்டு வழிகளின் முனையாகிய வழிப்பிரிவிலே நிமித்தம் பார்க்கிறதற்காக நிற்பான்; அம்புகளைத் தீட்டி, விக்கிரகங்களை உசாவி, ஈரலால் குறிபார்ப்ப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ாபிலோன் ராஜா இரண்டு வழிகளின் முனையாகிய வழிப்பிரிவிலே நிமித்தம் பார்க்கிறதற்காக நிற்பான்; அம்புகளைத் தீட்டி, விக்கிரகங்களை உசாவி, ஈரலால் குறிபார்ப்ப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கர்த்தராகிய நான் என் பட்டயத்தை அதின் உறையிலிருந்து உருவினேன் என்பதை எல்லா மாம்சமும் அறியும்; அது இனி உறைக்குள் திரும்புவதில்லை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லைவரை நியமிக்கிறதற்கும், சங்காரஞ்செய்யும்படி ஆர்ப்பரிக்கிறதற்கும், கெம்பீரமாய்ச் சத்தமிடுகிறதற்கும், வாசல்களை முட்டும் யந்திரங்களை வைக்கிறதற்கும, மண்மேடு போடுகிறதற்கும், கொத்தளங்களைக் கட்டுகிறதற்கும், எருசலேமைக்குறித்து நிமித்தம் பார்க்குதல் அவனுடைய வலதுபுறத்திலே உண்டாயி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லைவரை நியமிக்கிறதற்கும், சங்காரஞ்செய்யும்படி ஆர்ப்பரிக்கிறதற்கும், கெம்பீரமாய்ச் சத்தமிடுகிறதற்கும், வாசல்களை முட்டும் யந்திரங்களை வைக்கிறதற்கும, மண்மேடு போடுகிறதற்கும், கொத்தளங்களைக் கட்டுகிறதற்கும், எருசலேமைக்குறித்து நிமித்தம் பார்க்குதல் அவனுடைய வலதுபுறத்திலே உண்டாயி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லைவரை நியமிக்கிறதற்கும், சங்காரஞ்செய்யும்படி ஆர்ப்பரிக்கிறதற்கும், கெம்பீரமாய்ச் சத்தமிடுகிறதற்கும், வாசல்களை முட்டும் யந்திரங்களை வைக்கிறதற்கும, மண்மேடு போடுகிறதற்கும், கொத்தளங்களைக் கட்டுகிறதற்கும், எருசலேமைக்குறித்து நிமித்தம் பார்க்குதல் அவனுடைய வலதுபுறத்திலே உண்டாயி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நிமித்தமானது ஆணையிட்டவர்களுக்கு முன்பாகப் பொய்யாகத் தோன்றும்; ஆயினும் அவர்கள் பிடிக்கப்படும்படி அவன் அவர்கள் துரோகத்தை நினைப்ப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ந்த நிமித்தமானது ஆணையிட்டவர்களுக்கு முன்பாகப் பொய்யாகத் தோன்றும்; ஆயினும் அவர்கள் பிடிக்கப்படும்படி அவன் அவர்கள் துரோகத்தை நினைப்ப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கர்த்தராகிய ஆண்டவர் சொல்லுகிறது என்னவென்றால்: உங்கள் துரோகங்கள் வெளியரங்கமாகிறதினாலும், உங்கள் செய்கைகளிலெல்லாம் உங்கள் பாவங்கள் தெரியவருகிறதினாலும், நீங்கள் உங்கள் அக்கிரமத்தை நினைக்கப்பண்ணுகிறீர்களே; நீங்கள் இப்படிப்பட்டவர்களென்று நினைக்கப்படுகிறீர்களே; ஆதலால் கைப்பிடியாய் பிடிக்கப்படுவீ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கர்த்தராகிய ஆண்டவர் சொல்லுகிறது என்னவென்றால்: உங்கள் துரோகங்கள் வெளியரங்கமாகிறதினாலும், உங்கள் செய்கைகளிலெல்லாம் உங்கள் பாவங்கள் தெரியவருகிறதினாலும், நீங்கள் உங்கள் அக்கிரமத்தை நினைக்கப்பண்ணுகிறீர்களே; நீங்கள் இப்படிப்பட்டவர்களென்று நினைக்கப்படுகிறீர்களே; ஆதலால் கைப்பிடியாய் பிடிக்கப்படுவீ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கையால் கர்த்தராகிய ஆண்டவர் சொல்லுகிறது என்னவென்றால்: உங்கள் துரோகங்கள் வெளியரங்கமாகிறதினாலும், உங்கள் செய்கைகளிலெல்லாம் உங்கள் பாவங்கள் தெரியவருகிறதினாலும், நீங்கள் உங்கள் அக்கிரமத்தை நினைக்கப்பண்ணுகிறீர்களே; நீங்கள் இப்படிப்பட்டவர்களென்று நினைக்கப்படுகிறீர்களே; ஆதலால் கைப்பிடியாய் பிடிக்கப்படுவீ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ை ஆளுகிற அவபக்தியுள்ள துன்மார்க்க அதிபதியே, அக்கிரமத்துக்கு முடிவுவருங்காலத்தில் உன் நாள் வந்தது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ஸ்ரவேலை ஆளுகிற அவபக்தியுள்ள துன்மார்க்க அதிபதியே, அக்கிரமத்துக்கு முடிவுவருங்காலத்தில் உன் நாள் வந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மனுபுத்திரனே, உன் இடுப்பு நொறுங்கும்படி பெருமூச்சுவிடு; அவர்கள் கண்களுக்கு முன்பாக மனங்கசந்து பெருமூச்சுவிட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கையைக் கழற்று, கிரீடத்தை எடுத்துப்போடு; அது இனி முன்போலிராது; தாழ்ந்தவனை உயர்த்தி, உயர்ந்தவனைத் தாழ்த்துவ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ாகையைக் கழற்று, கிரீடத்தை எடுத்துப்போடு; அது இனி முன்போலிராது; தாழ்ந்தவனை உயர்த்தி, உயர்ந்தவனைத் தாழ்த்துவே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ைக் கவிழ்ப்பேன், கவிழ்ப்பேன், கவிழ்ப்பேன்; உரிமைக்காரனானவர் வருமட்டும் அது இல்லாதிருக்கும்; அவருக்கே அதைக் கொடுப்ப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ைக் கவிழ்ப்பேன், கவிழ்ப்பேன், கவிழ்ப்பேன்; உரிமைக்காரனானவர் வருமட்டும் அது இல்லாதிருக்கும்; அவருக்கே அதைக் கொடுப்பேன் என்று கர்த்தராகிய ஆண்டவர் சொல்லு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னும் மனுபுத்திரனே, நீ தீர்க்கதரிசனம் சொல்லு: அம்மோன் புத்திரரையும் அவர்கள் சொல்லும் நிந்தனைகளையும் குறித்துக் கர்த்தராகிய ஆண்டவர் உரைக்கிறது என்னவென்றால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ன்னும் மனுபுத்திரனே, நீ தீர்க்கதரிசனம் சொல்லு: அம்மோன் புத்திரரையும் அவர்கள் சொல்லும் நிந்தனைகளையும் குறித்துக் கர்த்தராகிய ஆண்டவர் உரைக்கிறது என்னவென்றால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ிரமத்துக்கு முடிவுவருங்காலத்தில் வந்த தங்களுடைய நாளுக்கு ஏதுவாகி, கொலையுண்டுபோனவர்களுடைய பிடரிகளோடேகூட என்னைத் துன்மார்க்கரின் கையினால் விழப்பண்ணும்படிக்கு, உனக்கு அபத்தமானது தரிசிக்கப்படுகிறபோதும், உனக்குப் பொய்நிமித்தம் பார்க்கப்படுகிறபோதும் பட்டயம் உருவப்பட்டது, பட்டயமே உருவப்பட்டது; வெட்டவும் சங்கரிக்கவும் அது மின்னத்தக்கதாய்த் துலக்கப்பட்டிருக்கிறது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ிரமத்துக்கு முடிவுவருங்காலத்தில் வந்த தங்களுடைய நாளுக்கு ஏதுவாகி, கொலையுண்டுபோனவர்களுடைய பிடரிகளோடேகூட என்னைத் துன்மார்க்கரின் கையினால் விழப்பண்ணும்படிக்கு, உனக்கு அபத்தமானது தரிசிக்கப்படுகிறபோதும், உனக்குப் பொய்நிமித்தம் பார்க்கப்படுகிறபோதும் பட்டயம் உருவப்பட்டது, பட்டயமே உருவப்பட்டது; வெட்டவும் சங்கரிக்கவும் அது மின்னத்தக்கதாய்த் துலக்கப்பட்டிருக்கிற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ிரமத்துக்கு முடிவுவருங்காலத்தில் வந்த தங்களுடைய நாளுக்கு ஏதுவாகி, கொலையுண்டுபோனவர்களுடைய பிடரிகளோடேகூட என்னைத் துன்மார்க்கரின் கையினால் விழப்பண்ணும்படிக்கு, உனக்கு அபத்தமானது தரிசிக்கப்படுகிறபோதும், உனக்குப் பொய்நிமித்தம் பார்க்கப்படுகிறபோதும் பட்டயம் உருவப்பட்டது, பட்டயமே உருவப்பட்டது; வெட்டவும் சங்கரிக்கவும் அது மின்னத்தக்கதாய்த் துலக்கப்பட்டி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க்கிரமத்துக்கு முடிவுவருங்காலத்தில் வந்த தங்களுடைய நாளுக்கு ஏதுவாகி, கொலையுண்டுபோனவர்களுடைய பிடரிகளோடேகூட என்னைத் துன்மார்க்கரின் கையினால் விழப்பண்ணும்படிக்கு, உனக்கு அபத்தமானது தரிசிக்கப்படுகிறபோதும், உனக்குப் பொய்நிமித்தம் பார்க்கப்படுகிறபோதும் பட்டயம் உருவப்பட்டது, பட்டயமே உருவப்பட்டது; வெட்டவும் சங்கரிக்கவும் அது மின்னத்தக்கதாய்த் துலக்கப்பட்ட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தலால் மனுபுத்திரனே, உன் இடுப்பு நொறுங்கும்படி பெருமூச்சுவிடு; அவர்கள் கண்களுக்கு முன்பாக மனங்கசந்து பெருமூச்சுவிட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பட்டயத்தை நீ திரும்ப அதின் உறையிலே போடு; சிருஷ்டிக்கப்பட்ட ஸ்தானமாகிய என் ஜெந்மதேசத்திலே நான் உன்னை நியாயந்தீர்த்த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ன் பட்டயத்தை நீ திரும்ப அதின் உறையிலே போடு; சிருஷ்டிக்கப்பட்ட ஸ்தானமாகிய என் ஜெந்மதேசத்திலே நான் உன்னை நியாயந்தீர்த்த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சினத்தை உன்மேல் ஊற்றுவேன்; நான் என் மூர்க்கத்தின் அக்கினியை உன்மேல் ஊதி, மிருககுணமுள்ளவர்களும், அழிக்கிறதற்குத் திறமையுள்ளவர்களுமாகிய மனுஷரின் கையில் உன்னை ஒப்புக்கொடுப்பே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என் சினத்தை உன்மேல் ஊற்றுவேன்; நான் என் மூர்க்கத்தின் அக்கினியை உன்மேல் ஊதி, மிருககுணமுள்ளவர்களும், அழிக்கிறதற்குத் திறமையுள்ளவர்களுமாகிய மனுஷரின் கையில் உன்னை ஒப்புக்கொடுப்பே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அக்கினிக்கு இரையாவாய்; உன் இரத்தம் உன் தேசத்தின் நடுவில் சிந்திக்கிடக்கும்; நீ இனி நினைக்கப்படுவதில்லை; கர்த்தராகிய நான் இதைச் சொன்னேன் என்றா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ீ அக்கினிக்கு இரையாவாய்; உன் இரத்தம் உன் தேசத்தின் நடுவில் சிந்திக்கிடக்கும்; நீ இனி நினைக்கப்படுவதில்லை; கர்த்தராகிய நான் இதைச் சொன்னேன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தினிமித்தம் பெருமூச்சுவிடுகிறாய் என்று அவர்கள் உன்னிடத்தில் கேட்டால், நீ அவர்களை நோக்கி: துர்ச்செய்தி வருகிறதினிமித்தமே; அதினால் இருதயங்களெல்லாம் உருகி, கைகளெல்லாம் தளர்ந்து, மனமெல்லாம் தியங்கி, முழங்கால்களெல்லாம் தண்ணீரைப்போல அலைவுண்ணும்; இதோ, அது வந்து சம்பவிக்கும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தினிமித்தம் பெருமூச்சுவிடுகிறாய் என்று அவர்கள் உன்னிடத்தில் கேட்டால், நீ அவர்களை நோக்கி: துர்ச்செய்தி வருகிறதினிமித்தமே; அதினால் இருதயங்களெல்லாம் உருகி, கைகளெல்லாம் தளர்ந்து, மனமெல்லாம் தியங்கி, முழங்கால்களெல்லாம் தண்ணீரைப்போல அலைவுண்ணும்; இதோ, அது வந்து சம்பவிக்கும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எதினிமித்தம் பெருமூச்சுவிடுகிறாய் என்று அவர்கள் உன்னிடத்தில் கேட்டால், நீ அவர்களை நோக்கி: துர்ச்செய்தி வருகிறதினிமித்தமே; அதினால் இருதயங்களெல்லாம் உருகி, கைகளெல்லாம் தளர்ந்து, மனமெல்லாம் தியங்கி, முழங்கால்களெல்லாம் தண்ணீரைப்போல அலைவுண்ணும்; இதோ, அது வந்து சம்பவிக்கும் என்று கர்த்தராகிய ஆண்டவர் உரைக்கிறார் என்று சொல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239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ഹോവയായ കർത്താവിന്റ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യഹോവയുടെ അരുളപ്പാടു എനിക്ക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മനുഷ്യപുത്രാ, നീ പ്രവചിച്ചു പറയേണ്ടതു: യഹോവ ഇപ്രകാരം അരുളിച്ചെയ്യുന്നു: ഒരു വാൾ; ഒരു വാൾ;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ൂർച്ചകൂട്ടി മിനുക്കിയിരിക്കുന്നു എന്നു 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കുല നടത്തുവാൻ അതിന്നു മൂർച്ചകൂട്ടിയിരിക്കുന്നു; മിന്നുവാൻ തക്കവണ്ണം അതിനെ മിനുക്കിയ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ല്ലെങ്കിൽ നമുക്കു സന്തോഷിക്കാമോ? അതു എന്റെ മകന്റെ ചെങ്കോലിനെയും സകലവൃക്ഷത്തെയും നിരസ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ഹോവയുടെ അരുളപ്പാടു എനിക്ക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ഉപയോഗിപ്പാൻ തക്കവണ്ണം അവൻ അതു മിനുക്കുവാൻ കൊടുത്തിരിക്കുന്നു; കൊല്ലുന്നവന്റെ കയ്യിൽ കൊടുപ്പാൻ 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ൾ മൂർച്ചകൂട്ടി മിനുക്ക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മനുഷ്യപുത്രാ, നിന്റെ മുഖം യെരൂശലേമിന്നു നേരെ തിരിച്ചു വിശുദ്ധമന്ദിരത്തിന്നു വിരോധമ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ഞാൻ നീതിമാനെയും ദുഷ്ടനെയും നിന്നിൽനിന്നു ഛേദിച്ചുകളവാൻ പോകുന്നതുകൊണ്ടു, തെക്കുമുതൽ വടക്കുവര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സംഗിച്ചു യിസ്രായേൽദേശത്തിന്നു വിരോധമായി പ്രവചിച്ചു യിസ്രായേൽദേശത്തോടു പറയേണ്ടത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മനുഷ്യപുത്രാ, നിലവിളിച്ചു മുറയിടുക! അതു എന്റെ ജനത്തിന്മേലും യിസ്രായേലിന്റെ സകലപ്രഭു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േലും വരും അവർ എന്റെ ജനത്തോടുകൂടെ വാളിന്നു ഏല്പിക്കപ്പെട്ടവരാകുന്നു; ആകയാൽ നീ തുടയിൽ അടി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യഹോവയായ കർത്താവു ഇപ്രകാരം അരുളിച്ചെയ്യുന്നു: ഞാൻ നിന്റെ നേരെ പുറപ്പെട്ടു എന്റെ വാൾ ഉറയിൽ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ഊരി നീതിമാനെയും ദുഷ്ടനെയും നിന്നിൽനിന്നു ഛേദിച്ചുകള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തൊരു പരീക്ഷയല്ലോ; എന്നാൽ നിരസിക്കുന്ന ചെങ്കോൽ തന്നേ ഇല്ലാതെപോയാൽ എന്തു എന്നു യഹോവയ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ർത്താവിന്റെ അരുളപ്പാ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നീയോ മനുഷ്യപുത്രാ, പ്രവചിച്ചു കൈകൊട്ടുക; വാൾ, നിഹതന്മാരുടെ വാൾ തന്നേ, മുമ്മടങ്ങായി ഭവിക്കട്ട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ഹതന്റെ വലിയ വാൾ അവരെ ചുറ്റ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അവരുടെ ഹൃദയം ഉരുകിപ്പോകേണ്ടതിന്നും അവരിൽ പട്ടുപോയവർ പെരുകേണ്ടതിന്നും ഞാൻ വാളിൻ മുനയെ അവ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കലജഡത്തിന്നും വിരോധമായി എന്റെ വാൾ ഉറയിൽനിന്നു പുറപ്പെട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ല്ലാ വാതിലുകൾക്കും നേരെ വെച്ചിരിക്കുന്നു; അയ്യോ, അതു മിന്നൽപോലെയിരിക്കുന്നു; അതു കുലെക്ക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ൂർപ്പ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പുറകോട്ടോ ഇടത്തോട്ടോ വലത്തോട്ടോ നിന്റെ വായ്ത്തല തിരിയുന്നെടത്തേക്കു തന്നേ പുറപ്പെട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ഞാനും കൈ കൊട്ടി, എന്റെ ക്രോധത്തെ ശമിപ്പിക്കും; യഹോവയായ ഞാൻ അതു അരുളിച്ചെയ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യഹോവയുടെ അരുളപ്പാടു എനിക്കുണ്ടായതെന്തെന്നാൽ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മനുഷ്യപുത്രാ, ബാബേൽ രാജാവിന്റെ വാൾ വരേണ്ടതിന്നു നീ രണ്ടു വഴി നിയമിക്ക; രണ്ടും ഒരു ദേശത്തുന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ന്നേ പുറപ്പെടേണം; ഒരു കൈചൂണ്ടി ഉണ്ടാക്കി നഗരത്തിലേക്കുള്ള വഴിയുടെ തലെക്കൽ നാട്ട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ങ്ങനെ വാൾ അമ്മോന്യരുടെ രബ്ബയിലും യെഹൂദയിൽ ഉറപ്പുള്ള യെരൂശലേമിലും വരേണ്ടതിന്നു നീ വഴി നിയമിക്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ബാബേൽരാജാവു ഇരുവഴിത്തലെക്കൽ, വഴിത്തിരിവിങ്കൽ തന്നേ, പ്രശ്നം നോക്കുവാൻ നില്ക്കുന്നു; അവൻ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മ്പുകളെ കുലുക്കി കുലദേവന്മാരോടു ചോദിക്കയും കരൾ നോക്കുകയും ചെയ്യ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യഹോവയായ ഞാൻ എന്റെ വാൾ ഉറയിൽനിന്നു ഊരിയെന്നു സകലജഡവും അറ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യന്ത്രമുട്ടികളെ വെക്കേണ്ടതിന്നും വൻ കുലെക്കായി വായ്പിളർന്നു ആർപ്പുവിളിക്കേണ്ടതിന്നും വാതിലുക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േരെ യന്ത്രമുട്ടികളെ വെക്കേണ്ടതിന്നും വാട കോരി കൊത്തളം പണിയേണ്ടതിന്നും യെരൂശലേമിനെക്കുറിച്ചുള്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ശ്നം അവന്റെ വലങ്കയ്യിൽ വ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എന്നാൽ അതു അവർക്കു വ്യാജലക്ഷണമായി തോന്നുന്നു; അവർ ആണ ഇടുവിച്ചിരിക്കുന്നുവല്ലോ; എന്നാൽ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ടിക്കപ്പെടേണ്ടതിന്നു അവർ അകൃത്യം ഓർപ്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തുകൊണ്ടു യഹോവയായ കർത്താവു ഇപ്രകാരം അരുളിച്ചെയ്യുന്നു: നിങ്ങളുടെ സകലപ്രവൃത്തികളിലും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ാപങ്ങൾ പ്രത്യക്ഷമാകത്തക്കവണ്ണം നിങ്ങളുടെ അതിക്രമങ്ങൾ വെളിപ്പെട്ടുവരുന്നതിനാൽ നിങ്ങൾ നി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ൃത്യം ഓർപ്പിച്ചിരിക്കുന്നതുകൊണ്ടും നിങ്ങളെയും ഓർത്തിരിക്കുന്നതുകൊണ്ടും നിങ്ങളെ കയ്യാൽ പിട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നിഹതനും ദുഷ്ടനുമായി യിസ്രായേലിന്റെ പ്രഭുവായുള്ളോവേ, അന്ത്യാകൃത്യത്തിന്റെ കാലത്തു നിന്റെ ന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അതു ഇനി മടങ്ങിപ്പോരികയില്ല. നീയോ, മനുഷ്യപുത്രാ, നിന്റെ നടു ഒടികെ നെടുവീർപ്പിടുക; അവർ കാൺക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യഹോവയായ കർത്താവു ഇപ്രകാരം അരുളിച്ചെയ്യുന്നു: ഞാൻ മകുടം നീക്കി കിരീടം എടുത്തുകളയും; അതു അ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രിക്കയില്ല; ഞാൻ താണതിനെ ഉയർത്തുകയും ഉയർന്നതിനെ താഴ്ത്തുകയും ചെയ്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ഞാൻ അതിന്നു ഉന്മൂലനാശം, ഉന്മൂലനാശം, ഉന്മൂലനാശം വരുത്തും; അതിന്നു അവകാശമുള്ളവൻ വരുവോളം അ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ഇല്ലാതെയിരിക്കും; അവന്നു ഞാൻ അതു കൊടു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മനുഷ്യപുത്രാ, നീ പ്രവചിച്ചു പറയേണ്ടതു: അമ്മോന്യരെക്കുറിച്ചും അവരുടെ നിന്ദയെക്കുറിച്ചും യഹോവയ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ർത്താവു ഇപ്രകാരം അരുളിച്ചെയ്യുന്നു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അന്ത്യാകൃത്യത്തിന്റെ കാലത്തു, നാൾ വന്നവരായി ദുഷ്ടന്മാരായ നിഹതന്മാരുടെ കഴുത്തിൽ വെ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നിനക്കു വ്യാജം ദർശിക്കുന്ന നേരത്തും നിനക്കു ഭോഷ്കുലക്ഷണം പറയുന്ന നേരത്തും ഒരു വാൾ, ഒരു വ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ഊരിയിരിക്കുന്നു; അതു മിന്നൽപോലെ മിന്നേണ്ടതിന്നും തിന്നുകളയേണ്ടതിന്നും കുലെക്ക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നുക്കിയിരിക്കുന്നു എന്നു പറ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ഠിനമായി നെടുവീർപ്പിടു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അതിനെ ഉറയിൽ ഇടുക; നീ സൃഷ്ടിക്കപ്പെട്ട സ്ഥലത്തു, നിന്റെ ജന്മദേശത്തു തന്നേ ഞാൻ നിന്നെ ന്യാ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ധിക്കു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ഞാൻ എന്റെ ക്രോധം നിന്റെമേൽ പകർന്നു എന്റെ കോപാഗ്നി നിന്റെമേൽ ഊതി, മൃഗപ്രായരും നശിപ്പിപ്പാ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ിടുക്കന്മാരുമായ മനുഷ്യരുടെ കയ്യിൽ നിന്നെ ഏല്പിക്ക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നീ തീക്കിരയായ്തീരും; നിന്റെ രക്തം നിന്റെ ദേശത്തിന്റെ നടുവിൽ ഇരിക്കും; നിന്നെ ഇനി ആ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ഓർക്കയില്ല; യഹോവയായ ഞാൻ അതു അരുളിച്ചെയ്ത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എന്തിന്നു നെടുവീർപ്പിടുന്നു എന്നു അവർ നിന്നോടു ചോദിച്ചാൽ നീ ഉത്തരം പറയേണ്ടതു: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ർത്തമാനംനിമിത്തം തന്നേ; അതു സംഭവിക്കുമ്പോൾ സകലഹൃദയവും ഉരുകിപ്പോകും, എല്ലാകൈകളും കുഴഞ്ഞുപോകു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ഏതു മനസ്സും കലങ്ങിപ്പോകും; എല്ലാ മുഴങ്കാലും വെള്ളംപോലെ ഒഴുകിപ്പോകും; അതു വന്നു കഴിഞ്ഞു എ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2026-06-16T11:00:55Z</dcterms:created>
  <dcterms:modified xsi:type="dcterms:W3CDTF">2026-06-16T11:00:55Z</dcterms:modified>
  <dc:title>எசேக்கியேல்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