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212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come, O blessed Lord, to Thee I come to-day ; 
I am no longer satisfied to stay away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I will not wait until my life like Thine shall grow ; 
I'll come at once------I know I've sinned : I'll tell Thee so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It is enough for me to know Thou wilt receive 
And cleanse my heart from every sin if I believ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Help me that I forget myself in loving Thee ;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let Thine image on my heart reflected be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Oh, take me, Saviour crucified, and let me prove 
That those who most have been forgiven have most of lov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2026-07-25T18:42:13Z</dcterms:created>
  <dcterms:modified xsi:type="dcterms:W3CDTF">2026-07-25T18:42:13Z</dcterms:modified>
  <dc:title>Hymn : 467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