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வுல் யார்? அப்பொல்லோ யார்? கர்த்தர் அவனவனுக்கு அருள் அளித்தபடியே நீங்கள் விசுவாசிக்கிறதற்கு ஏதுவாயிருந்த ஊழியக்காரர்த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வுல் யார்? அப்பொல்லோ யார்? கர்த்தர் அவனவனுக்கு அருள் அளித்தபடியே நீங்கள் விசுவாசிக்கிறதற்கு ஏதுவாயிருந்த ஊழியக்காரர்தான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நட்டேன், அப்பொல்லோ நீர்ப்பாய்ச்சினான், தேவனே விளையச்செய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ிருக்க, நடுகிறவனாலும் ஒன்றுமில்லை, நீர்ப்பாய்ச்சுகிறவனாலும் ஒன்றுமில்லை, விளையச்செய்கிற தேவனாலே எல்லாம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டுகிறவனும் நீர்ப்பாய்ச்சுகிறவனும் ஒன்றாயிருக்கிறார்கள்; அவனவன் தன்தன் வேலைக்குத் தக்கதாய்க் கூலியைப் பெற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தேவனுக்கு உடன்வேலையாட்களாயிருக்கிறோம்; நீங்கள் தேவனுடைய பண்ணையும், தேவனுடைய மாளிகையுமாயிருக்கிற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தேவனுக்கு உடன்வேலையாட்களாயிருக்கிறோம்; நீங்கள் தேவனுடைய பண்ணையும், தேவனுடைய மாளிகையுமாயிருக்கிற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அளிக்கப்பட்ட தேவகிருபையின்படியே புத்தியுள்ள சிற்பாசாரியைப்போல அஸ்திபாரம்போட்டேன். வேறொருவன் அதின்மேல் கட்டுகிறான். அவனவன் தான் அதின்மேல் இன்னவிதமாய்க் கட்டுகிறானென்று பார்க்க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அளிக்கப்பட்ட தேவகிருபையின்படியே புத்தியுள்ள சிற்பாசாரியைப்போல அஸ்திபாரம்போட்டேன். வேறொருவன் அதின்மேல் கட்டுகிறான். அவனவன் தான் அதின்மேல் இன்னவிதமாய்க் கட்டுகிறானென்று பார்க்க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ோடப்பட்டிருக்கிற அஸ்திபாரமாகிய இயேசுகிறிஸ்துவை அல்லாமல் வேறே அஸ்திபாரத்தைப் போட ஒருவனாலும் கூட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சகோதரரே, நான் உங்களை ஆவிக்குரியவர்களென்று எண்ணி உங்களுடனே பேசக்கூடாமல், மாம்சத்துக்குரியவர்களென்றும், கிறிஸ்துவுக்குள் குழந்தைகளென்றும் எண்ணிப் பேசவேண்டியத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ோடப்பட்டிருக்கிற அஸ்திபாரமாகிய இயேசுகிறிஸ்துவை அல்லாமல் வேறே அஸ்திபாரத்தைப் போட ஒருவனாலும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் அந்த அஸ்திபாரத்தின்மேல் பொன், வெள்ளி, விலையேறப்பெற்ற கல், மரம், புல், வைக்கோல் ஆகிய இவைகளைக் கட்டினா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வனுடைய வேலைப்பாடு வெளியாகும்; நாளானது அதை விளங்கப்பண்ணும். ஏனெனில் அது அக்கினியினாலே வெளிப்படுத்தப்படும்; அவனவனுடைய வேலைப்பாடு எத்தன்மையுள்ளதென்று அக்கினியானது பரிசோத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வனுடைய வேலைப்பாடு வெளியாகும்; நாளானது அதை விளங்கப்பண்ணும். ஏனெனில் அது அக்கினியினாலே வெளிப்படுத்தப்படும்; அவனவனுடைய வேலைப்பாடு எத்தன்மையுள்ளதென்று அக்கினியானது பரிசோதி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மேல் ஒருவன் கட்டினது நிலைத்தால், அவன் கூலியைப் பெற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ட்டினது வெந்துபோனால், அவன் நஷ்டமடைவான்; அவனோ இரட்சிக்கப்படுவான்; அதுவும் அக்கினியிலகப்பட்டுத் தப்பினதுபோல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ட்டினது வெந்துபோனால், அவன் நஷ்டமடைவான்; அவனோ இரட்சிக்கப்படுவான்; அதுவும் அக்கினியிலகப்பட்டுத் தப்பினதுபோல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தேவனுடைய ஆலயமயிருக்கிறீர்களென்றும், தேவனுடைய ஆவி உங்களில் வாசமாயிருக்கிறாரென்றும் அறியாதிருக்கிறீர்கள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ேவனுடைய ஆலயத்தைக்கெடுத்தால், அவனை தேவன் கெடுப்பார்; தேவனுடைய ஆலயம் பரிசுத்தமாயிருக்கிறது; நீங்களே அந்த ஆலய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ேவனுடைய ஆலயத்தைக்கெடுத்தால், அவனை தேவன் கெடுப்பார்; தேவனுடைய ஆலயம் பரிசுத்தமாயிருக்கிறது; நீங்களே அந்த ஆலய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சகோதரரே, நான் உங்களை ஆவிக்குரியவர்களென்று எண்ணி உங்களுடனே பேசக்கூடாமல், மாம்சத்துக்குரியவர்களென்றும், கிறிஸ்துவுக்குள் குழந்தைகளென்றும் எண்ணிப் பேசவேண்டியத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ும் தன்னைத்தானே வஞ்சியாதிருப்பானாக, இவ்வுலகத்திலே உங்களிலொருவன் தன்னை ஞானியென்று எண்ணினால் அவன் ஞானியாகும்படிக்குப் பைத்தியக்காரனாக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ும் தன்னைத்தானே வஞ்சியாதிருப்பானாக, இவ்வுலகத்திலே உங்களிலொருவன் தன்னை ஞானியென்று எண்ணினால் அவன் ஞானியாகும்படிக்குப் பைத்தியக்காரனா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ுலகத்தின் ஞானம் தேவனுக்கு முன்பாகப் பைத்தியமாயிருக்கிறது. அப்படியே, ஞானிகளை அவர்களுடைய தந்திரத்திலே பிடிக்கிறாரென்ற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ுலகத்தின் ஞானம் தேவனுக்கு முன்பாகப் பைத்தியமாயிருக்கிறது. அப்படியே, ஞானிகளை அவர்களுடைய தந்திரத்திலே பிடிக்கிறாரென்ற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களுடைய சிந்தனைகள் வீணாயிருக்கிறதென்று கர்த்தர் அறிந்திருக்கிறாரென்றும் எழுதிய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ிருக்க, ஒருவனும் மனுஷரைக்குறித்து மேன்மைபாராட்டாதிருப்பானாக; எல்லாம் உங்களுடையதே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வுலாகிலும், அப்பொல்லோவாகிலும், கேபாவாகிலும், உலகமாகிலும், ஜீவனாகிலும் மரணமாகிலும், நிகழ்காரியங்களாகிலும், வருங்காரியங்களாகிலும், எல்லாம் உங்களுடையது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வுலாகிலும், அப்பொல்லோவாகிலும், கேபாவாகிலும், உலகமாகிலும், ஜீவனாகிலும் மரணமாகிலும், நிகழ்காரியங்களாகிலும், வருங்காரியங்களாகிலும், எல்லாம் உங்களுடையது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கிறிஸ்துவினுடையவர்கள்; கிறிஸ்து தேவனுடைய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பெலனில்லாதவர்களானதால், உங்களுக்குப் போஜனங்கொடாமல், பாலைக் குடிக்கக்கொடுத்தேன்; இன்னமும் நீங்கள் மாம்சத்துக்குரியவர்களாயிருக்கிறபடியால், இப்பொழுதும் உங்களுக்குப் பெலன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பெலனில்லாதவர்களானதால், உங்களுக்குப் போஜனங்கொடாமல், பாலைக் குடிக்கக்கொடுத்தேன்; இன்னமும் நீங்கள் மாம்சத்துக்குரியவர்களாயிருக்கிறபடியால், இப்பொழுதும் உங்களுக்குப் பெலன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றாமையும் வாக்குவாதமும் பேதகங்களும் உங்களுக்குள் இருக்கிறபடியால், நீங்கள் மாம்சத்திற்குரியவர்களாயிருந்து மனுஷமார்க்கமாய் நடக்கிறீர்களல்லவ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றாமையும் வாக்குவாதமும் பேதகங்களும் உங்களுக்குள் இருக்கிறபடியால், நீங்கள் மாம்சத்திற்குரியவர்களாயிருந்து மனுஷமார்க்கமாய் நடக்கிறீர்களல்லவ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ன் நான் பவுலைச் சேர்ந்தவனென்றும், வேறொருவன் நான் அப்பொல்லோவைச் சேர்ந்தவனென்றும் சொல்லுகிறபடியால் நீங்கள் மாம்சத்திற்குரியவர்களல்லவா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ன் நான் பவுலைச் சேர்ந்தவனென்றும், வேறொருவன் நான் அப்பொல்லோவைச் சேர்ந்தவனென்றும் சொல்லுகிறபடியால் நீங்கள் மாம்சத்திற்குரியவர்களல்லவா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পল্লো কে? আর পৌলই বা কে? আমরা ঈশ্বরের দাস মাত্র, যাদের দ্বারা তোমরা বিশ্বাসী হয়েছ৷ প্রভু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 এক জনকে য়েমন কাজ দিয়েছেন আমরা তেমন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বীজ বুনেছি, আপল্লো জল দিয়েছেন; কিন্তু ঈশ্বরই বৃদ্ধি দান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ই য়ে বীজ বোনে বা য়ে জল দেয় সে কিছু নয়, কিন্তু ঈশ্বর, যিনি বৃদ্ধি দান করেন তিনিই স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়ে বীজ বোনে ও য়ে জল দেয় তাদের উদ্দেশ্য এক; তারা প্রত্যেকে নিজের নিজের কর্ম অনুসারে ফল প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ারণ আমরা পরস্পর ঈশ্বরেরই সহকর্মী৷ তোমরা এক শস্যক্ষেত্রের মতো, যার মালিক স্বয়ং ঈশ্বর৷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গৃহ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ঈশ্বর আমায় য়ে ক্ষমতা দিয়েছেন সেই অনুসারে আমি অভিজ্ঞ স্থপতির মতো ভীত গেঁথেছি৷ কিন্তু অন্যে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ওপর গাঁথছে, তবে প্রত্যেকে য়েন লক্ষ্য রাখে কিভাবে তারা তার ওপর গাঁথ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়ে ভীত গাঁথা হয়েছে তা ছাড়া অন্য ভিত্তিমূল কেউ স্থাপন করতে পারে না, সেই ভীত হচ্ছেন যীশ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তোমাদের সঙ্গে আত্মিক লোকদের মতো কথা বলতে পারি নি৷ খ্রীষ্টীয় জীবনে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ই ভীতের ওপরে কেউ যদি সোনা, রূপো, মূল্যবান পাথর, কাঠ, খড় বা বিছালি দিয়ে গাঁথ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বে প্রত্যেক লোকের নিজস্ব কাজ স্পষ্টরূপে প্রকাশ পাবেই৷ সেই বিচারের দিনতা প্রকাশ করে দেবে,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দিনটি আসবে আগুন নিয়ে আর সেই আগুনই প্রত্যেকের কাজ কি রকম তা যাচাই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়ে যা গেঁথেছে তা যদি টিকে থাকে তবে সে পুরস্কার পাব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র যদি কারোর কাজ পুড়ে যায় তবে তাকে ক্ষতি স্বীকার করতে হবে৷ সে নিজে রক্ষা পাবে; কিন্তু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 আগুনের মধ্য দিয়ে পার হয়ে আসা লোকের মতো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োমরা কি জান না য়ে তোমরা ঈশ্বরের মন্দির; আর ঈশ্বরের আত্মা তোমাদের মধ্যে বাস কর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দি কেউ ঈশ্বরের মন্দির ধ্বংস করে তবে ঈশ্বর তাকে ধ্বংস করবেন, কারণ ঈশ্বরের মন্দির পবিত্র আর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্দির তোমার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শু বলে তোমাদের কাছে জাগতিক ভাবাপন্ন লোকদের মতো কথা বল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োমরা নিজেদের ফাঁকি দিও না৷ তোমাদের মধ্যে কেউ যদি নিজেকে এই জগতের দিক দিয়ে জ্ঞানী মনে করে, ত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মূর্খ হলেও য়েন প্রকৃত জ্ঞানী হ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ারণ ঈশ্বরের দৃষ্টিতে এই জগতের জ্ঞান মূর্খতা স্বরূপ৷ শাস্ত্রে লেখা আছে: ‘তিনি (ঈশ্বর) জ্ঞানী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ধূর্ততায় ধরে ফেলেন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আবার লেখা আছে, ‘জ্ঞানীদের সমস্ত চিন্তাই য়ে অসার তা প্রভু জানেন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াই কেউ য়েন মানুষকে নিয়ে গর্ব না করে, কারণ সবই তো তোমাদের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 সে পৌল, আপল্লো, কৈফা (পিতর) হোক বা এই জগত্ জীবন বা মৃত্যুই হোক৷ বর্তমান বা ভবিষ্যত যা কিছু 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 কিছু তোমাদে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র তোমরা খ্রীষ্টের ও খ্রীষ্ট ঈশ্বরে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তোমাদের শক্ত কোন খাদ্য না দিয়ে তোমাদের দুধ পান করিয়েছি, কারণ তখনও তোমরা শক্ত খাদ্য গ্রহ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্রস্তুত ছিলে না; আর এমন কি তোমরা এখনও প্রস্তুত হও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এখনও আত্মিক লোক হয়ে ওঠো নি৷ তোমরা আজও জাগতিক ভাবাপন্ন, কারণ তোমাদের মধ্যে ঈর্ষা ও বিবা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ে, আর তাতেই জানা যায় য়ে তোমরা আত্মিক লোক নও; তোমরা জাগতিক লোকদের মতোই চল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কারণ তোমাদের মধ্যে যখন কেউ বলে, ‘আমি পৌলের লোক,’ আবার কেউ বলে, ‘আমি আপল্লোর লোক’ তখন কি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গতিক লোকদের মতোই ব্যবহার করছ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2026-07-18T14:36:46Z</dcterms:created>
  <dcterms:modified xsi:type="dcterms:W3CDTF">2026-07-18T14:36:46Z</dcterms:modified>
  <dc:title>1 கொரிந்தியர்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