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ங்கே நின்றவர்களில் சிலர்: நீங்கள் குட்டியை அவிழ்க்கிறது என்னவெ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யேசு கற்பித்தபடியே அவர்களுக்கு உத்தரவு சொன்னார்கள். அப்பொழுது அவர்களைப் போகவிட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அந்தக் குட்டியை இயேசுவினிடத்தில் கொண்டுவந்து, அதின் மேல் தங்கள் வஸ்திரங்களைப் போட்டார்கள்; அவர் அதின்மேல் ஏறிப்போ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ேகர் தங்கள் வஸ்திரங்களை வழியிலே விரித்தார்கள்; வேறு சிலர் மரக்கிளைகளைத் தறித்து வழியிலே பரப்ப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ேகர் தங்கள் வஸ்திரங்களை வழியிலே விரித்தார்கள்; வேறு சிலர் மரக்கிளைகளைத் தறித்து வழியிலே பரப்பி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நடப்பாரும், பின்நடப்பாரும்: ஓசன்னா! கர்த்தரின் நாமத்தினாலே வருகிறவர் ஸ்தோத்திரிக்கப்பட்டவர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ன்நடப்பாரும், பின்நடப்பாரும்: ஓசன்னா! கர்த்தரின் நாமத்தினாலே வருகிறவர் ஸ்தோத்திரிக்கப்பட்டவர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ின் நாமத்தினாலே வருகிற நம்முடைய பிதாவாகிய தாவீதின் ராஜ்யம் ஆசீர்வதிக்கப்படுவதாக; உன்னதத்திலே ஓசன்னா என்று சொல்லி ஆர்ப்பரித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ின் நாமத்தினாலே வருகிற நம்முடைய பிதாவாகிய தாவீதின் ராஜ்யம் ஆசீர்வதிக்கப்படுவதாக; உன்னதத்திலே ஓசன்னா என்று சொல்லி ஆர்ப்பரித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, இயேசு எருசலேமுக்கு வந்து, தேவாலயத்தில் பிரவேசித்து, எல்லாவற்றையும் சுற்றிப்பார்த்து: சாயங்காலமானபோது, பன்னிருவரோடுங்கூடப் பெத்தானியாவுக்குப் போன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ருசலேமுக்குச் சமீபமாய்ச் சேர்ந்து, ஒலிவமலைக்கு அருகான பெத்பகே பெத்தானியா என்னும் ஊர்களுக்கு வந்தபோது, அவர் தம்முடைய சீஷர்களில் இரண்டுபேர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, இயேசு எருசலேமுக்கு வந்து, தேவாலயத்தில் பிரவேசித்து, எல்லாவற்றையும் சுற்றிப்பார்த்து: சாயங்காலமானபோது, பன்னிருவரோடுங்கூடப் பெத்தானியாவுக்குப் போன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றுநாளிலே அவர்கள் பெத்தானியாவிலிருந்து புறப்பட்டுவருகையில், அவருக்குப் பசியுண்டா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இலைகளுள்ள ஒரு அத்திமரத்தைத் தூரத்திலே கண்டு, அதில் ஏதாகிலும் அகப்படுமோ என்று பார்க்கவந்தார். அத்திப்பழக்காலமாயிராதபடியால், அவர் அதினிடத்தில் வந்தபோது இலைகளையல்லாமல், வேறொன்றையும் காணவ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இலைகளுள்ள ஒரு அத்திமரத்தைத் தூரத்திலே கண்டு, அதில் ஏதாகிலும் அகப்படுமோ என்று பார்க்கவந்தார். அத்திப்பழக்காலமாயிராதபடியால், அவர் அதினிடத்தில் வந்தபோது இலைகளையல்லாமல், வேறொன்றையும் காணவ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இலைகளுள்ள ஒரு அத்திமரத்தைத் தூரத்திலே கண்டு, அதில் ஏதாகிலும் அகப்படுமோ என்று பார்க்கவந்தார். அத்திப்பழக்காலமாயிராதபடியால், அவர் அதினிடத்தில் வந்தபோது இலைகளையல்லாமல், வேறொன்றையும் காணவ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இயேசு அதைப்பார்த்து: இதுமுதல் ஒருக்காலும் ஒருவனும் உன்னிடத்தில் கனியைப் புசியாதிருக்கடவன் என்றார்; அதை அவருடைய சீஷர்கள் கேட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இயேசு அதைப்பார்த்து: இதுமுதல் ஒருக்காலும் ஒருவனும் உன்னிடத்தில் கனியைப் புசியாதிருக்கடவன் என்றார்; அதை அவருடைய சீஷர்கள் கேட்ட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எருசலேமுக்கு வந்தார்கள். இயேசு தேவாலயத்தில் பிரவேசித்து, ஆலயத்தில் விற்கிறவர்களையும் கொள்ளுகிறவர்களையும் துரத்திவிட்டு, காசுக்காரருடைய பலகைகளையும், புறா விற்கிறவர்களுடைய ஆசனங்களையும் கவிழ்த்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எருசலேமுக்கு வந்தார்கள். இயேசு தேவாலயத்தில் பிரவேசித்து, ஆலயத்தில் விற்கிறவர்களையும் கொள்ளுகிறவர்களையும் துரத்திவிட்டு, காசுக்காரருடைய பலகைகளையும், புறா விற்கிறவர்களுடைய ஆசனங்களையும் கவிழ்த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எருசலேமுக்கு வந்தார்கள். இயேசு தேவாலயத்தில் பிரவேசித்து, ஆலயத்தில் விற்கிறவர்களையும் கொள்ளுகிறவர்களையும் துரத்திவிட்டு, காசுக்காரருடைய பலகைகளையும், புறா விற்கிறவர்களுடைய ஆசனங்களையும் கவிழ்த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கள் எருசலேமுக்குச் சமீபமாய்ச் சேர்ந்து, ஒலிவமலைக்கு அருகான பெத்பகே பெத்தானியா என்னும் ஊர்களுக்கு வந்தபோது, அவர் தம்முடைய சீஷர்களில் இரண்டுபேரை நோக்கி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ும் தேவாலயத்தின் வழியாக யாதொரு பண்டத்தையும் கொண்டுபோகவிடாமல்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னுடைய வீடு எல்லா ஜனங்களுக்கும் ஜெபவீடு என்னப்படும் என்று எழுதியிருக்கவில்லையா? நீங்களோ அதைக் கள்ளர் குகையாக்கினீர்கள் என்று அவர்களுக்குச் சொல்லி உபதேசித்த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னுடைய வீடு எல்லா ஜனங்களுக்கும் ஜெபவீடு என்னப்படும் என்று எழுதியிருக்கவில்லையா? நீங்களோ அதைக் கள்ளர் குகையாக்கினீர்கள் என்று அவர்களுக்குச் சொல்லி உபதேசித்த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ை வேதபாரகரும் பிரதான ஆசாரியரும் கேட்டு, அவரைக் கொலை செய்ய வகைதேடினார்கள்; ஆகிலும் ஜனங்களெல்லாரும் அவருடைய உபதேசத்தைக்குறித்து ஆச்சரியப்பட்டபடியினாலே அவருக்குப் பயந்திரு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ை வேதபாரகரும் பிரதான ஆசாரியரும் கேட்டு, அவரைக் கொலை செய்ய வகைதேடினார்கள்; ஆகிலும் ஜனங்களெல்லாரும் அவருடைய உபதேசத்தைக்குறித்து ஆச்சரியப்பட்டபடியினாலே அவருக்குப் பயந்திரு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ாயங்காலமானபோது, அவர் நகரத்திலிருந்து புறப்பட்டுப்போ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றுநாள் காலையிலே அவர்கள் அவ்வழியாய்ப் போகும்போது, அந்த அத்திமரம் வேரோடே பட்டுப்போயிருக்கிறதைக் கண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ேதுரு நினைவுகூர்ந்து அவரை நோக்கி: ரபீ, இதோ, நீர் சபித்த அத்திமரம் பட்டுப்போயிற்று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ேதுரு நினைவுகூர்ந்து அவரை நோக்கி: ரபீ, இதோ, நீர் சபித்த அத்திமரம் பட்டுப்போயிற்று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யேசு அவர்களை நோக்கி: தேவனிடத்தில் விசுவாசமுள்ளவர்களாயிர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ுக்கு எதிரேயிருக்கிற கிராமத்துக்குப் போங்கள்; அதில் பிரவேசித்தவுடனே, மனுஷர் ஒருவரும் ஒருக்காலும் ஏறியிராத ஒரு கழுதைக்குட்டி கட்டியிருக்கக் காண்பீர்கள், அதை அவிழ்த்துக் கொண்டுவார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வனாகிலும் இந்த மலையைப் பார்த்து: நீ பெயர்ந்து, சமுத்திரத்திலே தள்ளுண்டுபோ என்று சொல்லி, தான் சொன்னபடியே நடக்கும் என்று தன் இருதயத்தில் சந்தேகப்படாமல் விசுவாசித்தால், அவன் சொன்னபடியே ஆகும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வனாகிலும் இந்த மலையைப் பார்த்து: நீ பெயர்ந்து, சமுத்திரத்திலே தள்ளுண்டுபோ என்று சொல்லி, தான் சொன்னபடியே நடக்கும் என்று தன் இருதயத்தில் சந்தேகப்படாமல் விசுவாசித்தால், அவன் சொன்னபடியே ஆகும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எவனாகிலும் இந்த மலையைப் பார்த்து: நீ பெயர்ந்து, சமுத்திரத்திலே தள்ளுண்டுபோ என்று சொல்லி, தான் சொன்னபடியே நடக்கும் என்று தன் இருதயத்தில் சந்தேகப்படாமல் விசுவாசித்தால், அவன் சொன்னபடியே ஆகும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, நீங்கள் நின்று ஜெபம்பண்ணும்போது எவைகளை கேட்டுக்கொள்வீர்களோ, அவைகளைப் பெற்றுகொள்வோம் என்று விசுவாசியுங்கள், அப்பொழுது அவைகள் உங்களுக்கு உண்டாகும் என்று சொல்லு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, நீங்கள் நின்று ஜெபம்பண்ணும்போது எவைகளை கேட்டுக்கொள்வீர்களோ, அவைகளைப் பெற்றுகொள்வோம் என்று விசுவாசியுங்கள், அப்பொழுது அவைகள் உங்களுக்கு உண்டாகும் என்று சொல்லுகிற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ங்கள் ஜெபம்பண்ணும்போது, ஒருவன்பேரில் உங்களுக்கு யாதொரு குறை உண்டாயிருக்குமானால், பரலோகத்திலிருக்கிற உங்கள் பிதா உங்கள் தப்பிதங்களை உங்களுக்கு மன்னிக்கும்படி, அந்தக் குறையை அவனுக்கு மன்னியுங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ங்கள் ஜெபம்பண்ணும்போது, ஒருவன்பேரில் உங்களுக்கு யாதொரு குறை உண்டாயிருக்குமானால், பரலோகத்திலிருக்கிற உங்கள் பிதா உங்கள் தப்பிதங்களை உங்களுக்கு மன்னிக்கும்படி, அந்தக் குறையை அவனுக்கு மன்னியுங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மன்னியாதிருப்பீர்களானால், பரலோகத்திலிருக்கிற உங்கள் பிதாவும் உங்கள் தப்பிதங்களை மன்னியாதிருப்பார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மன்னியாதிருப்பீர்களானால், பரலோகத்திலிருக்கிற உங்கள் பிதாவும் உங்கள் தப்பிதங்களை மன்னியாதிருப்பார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மறுபடியும் எருசலேமுக்கு வந்தார்கள். அவர் தேவாலயத்திலே உலாவிக்கொண்டிருக்கையில், பிரதான ஆசாரியரும் வேதபாரகரும் மூப்பரும் அவரிடத்தில் வந்து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ுக்கு எதிரேயிருக்கிற கிராமத்துக்குப் போங்கள்; அதில் பிரவேசித்தவுடனே, மனுஷர் ஒருவரும் ஒருக்காலும் ஏறியிராத ஒரு கழுதைக்குட்டி கட்டியிருக்கக் காண்பீர்கள், அதை அவிழ்த்துக் கொண்டுவாருங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கள் மறுபடியும் எருசலேமுக்கு வந்தார்கள். அவர் தேவாலயத்திலே உலாவிக்கொண்டிருக்கையில், பிரதான ஆசாரியரும் வேதபாரகரும் மூப்பரும் அவரிடத்தில் வந்து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ர் எந்த அதிகாரத்தினால் இவைகளைச் செய்கிறீர்? இவைகளைச் செய்கிறதற்கு அதிகாரத்தை உமக்குக் கொடுத்தவர் யார்? என்று கேட்ட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ர் எந்த அதிகாரத்தினால் இவைகளைச் செய்கிறீர்? இவைகளைச் செய்கிறதற்கு அதிகாரத்தை உமக்குக் கொடுத்தவர் யார்? என்று கேட்ட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யேசு பிரதியுத்தரமாக: நானும் உங்களிடத்தில் ஒரு காரியத்தைக் கேட்கிறேன், நீங்கள் எனக்கு உத்தரவு சொல்லுங்கள், அப்பொழுது, நானும் இன்ன அதிகாரத்தினாலே இவைகளைச் செய்கிறேனென்று உங்களுக்குச் சொல்லுவே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யேசு பிரதியுத்தரமாக: நானும் உங்களிடத்தில் ஒரு காரியத்தைக் கேட்கிறேன், நீங்கள் எனக்கு உத்தரவு சொல்லுங்கள், அப்பொழுது, நானும் இன்ன அதிகாரத்தினாலே இவைகளைச் செய்கிறேனென்று உங்களுக்குச் சொல்லுவ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யோவான் கொடுத்த ஸ்நானம் தேவனால் உண்டாயிற்றோ, மனுஷரால் உண்டாயிற்றோ, எனக்கு உத்தரவு சொல்லுங்கள்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ர்கள்: தேவனால் உண்டாயிற்றென்று சொல்வோமானால், பின்னை ஏன் அவனை விசுவாசிக்கவில்லையென்று கேட்பார்;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ர்கள்: தேவனால் உண்டாயிற்றென்று சொல்வோமானால், பின்னை ஏன் அவனை விசுவாசிக்கவில்லையென்று கேட்பார்;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னுஷரால் உண்டாயிற்றென்று சொல்வோமானால், ஜனங்களுக்குப் பயப்படவேண்டியதாயிருக்கும், எல்லாரும் யோவானை மெய்யாகத் தீர்க்கத்தரிசி என்று எண்ணுகிறார்களே என்று தங்களுக்குள்ளே ஆலோசனைபண்ணி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மனுஷரால் உண்டாயிற்றென்று சொல்வோமானால், ஜனங்களுக்குப் பயப்படவேண்டியதாயிருக்கும், எல்லாரும் யோவானை மெய்யாகத் தீர்க்கத்தரிசி என்று எண்ணுகிறார்களே என்று தங்களுக்குள்ளே ஆலோசனைபண்ண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் இப்படிச்செய்கிறீர்கள் என்று ஒருவன் உங்களிடத்தில் கேட்டால்: இது ஆண்டவருக்கு வேண்டுமென்று சொல்லுங்கள்; உடனே அதை இவ்விடத்திற்கு அனுப்பிவிடுவான் என்று சொல்லி, அவர்களை அனுப்பின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யேசுவுக்குப் பிரதியுத்தரமாக: எங்களுக்குத் தெரியாது என்றார்கள். அப்பொழுது, இயேசு: நானும் இன்ன அதிகாரத்தினாலே இவைகளைச் செய்கிறேன் என்று உங்களுக்குச் சொல்லேன்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யேசுவுக்குப் பிரதியுத்தரமாக: எங்களுக்குத் தெரியாது என்றார்கள். அப்பொழுது, இயேசு: நானும் இன்ன அதிகாரத்தினாலே இவைகளைச் செய்கிறேன் என்று உங்களுக்குச் சொல்லே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் இப்படிச்செய்கிறீர்கள் என்று ஒருவன் உங்களிடத்தில் கேட்டால்: இது ஆண்டவருக்கு வேண்டுமென்று சொல்லுங்கள்; உடனே அதை இவ்விடத்திற்கு அனுப்பிவிடுவான் என்று சொல்லி, அவர்களை அனுப்பின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ோய், வெளியே இருவழிச்சந்தியில் ஒரு வாசலருகே கட்டியிருந்த அந்தக் குட்டியைக்கண்டு, அதை அவிழ்த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ோய், வெளியே இருவழிச்சந்தியில் ஒரு வாசலருகே கட்டியிருந்த அந்தக் குட்டியைக்கண்டு, அதை அவிழ்த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certain of them that stood there said unto them, What do all of you, loosing the col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y said unto them even as Jesus had commanded: and they let them g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y brought the colt to Jesus, and cast their garments on him; and he sat upon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many spread their garments in the way: and others cut down branches off the tree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cattered them in the 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y that went before, and they that followed, cried, saying, Hosanna; Blessed is he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s in the name of the Lor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lessed be the kingdom of our father David, that comes in the name of the Lord: Hosanna i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ghe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Jesus entered into Jerusalem, and into the temple: and when he had looked round about up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when they came nigh to Jerusalem, unto Bethphage and Bethany, at the mount of Olives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things, and now the evening was come, he went out unto Bethany with the twel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on the next day, when they were come from Bethany, he was hungr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seeing a fig tree far off having leaves, he came, if lest by any means he might find an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ng thereon: and when he came to it, he found nothing but leaves; for the time of figs was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Jesus answered and said unto it, No man eat fruit of you hereafter for ever. And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sciples heard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y come to Jerusalem: and Jesus went into the temple, and began to cast out them that so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bought in the temple, and overthrew the tables of the moneychangers, and the seats of them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ld dove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nds forth two of his disciple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would not suffer that any man should carry any vessel through the temp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he taught, saying unto them, Is it not written, My house shall be called of all nations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use of prayer? but all of you have made it a den of thie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the scribes and chief priests heard it, and sought how they might destroy him: for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eared him, because all the people was astonished at his doctri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when even was come, he went out of the c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in the morning, as they passed by, they saw the fig tree dried up from the roo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Peter calling to remembrance says unto him, Master, behold, the fig tree which you cursed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ered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Jesus answering says unto them, Have faith in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says unto them, Go your way into the village opposite to you: and as soon as all of you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For verily I say unto you, That whosoever shall say unto this mountain, Be you removed, and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cast into the sea; and shall not doubt in his heart, but shall believe that those things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says shall come to pass; he shall have whatsoever he say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Therefore I say unto you, What things whatsoever all of you desire, when all of you pra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ieve that all of you receive them, and all of you shall have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when all of you stand praying, forgive, if all of you have ought against any: that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ther also which is in heaven may forgive you your trespas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But if all of you do not forgive, neither will your Father which is in heaven forgive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espas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they come again to Jerusalem: and as he was walking in the temple, there come to him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ntered into it, all of you shall find a colt tied, whereon never man sat; loose him, and bring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ief priests, and the scribes, and the elder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say unto him, By what authority do you these things? and who gave you this authority to d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se thing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Jesus answered and said unto them, I will also ask of you one question, and answer me, and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tell you by what authority I do these 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 baptism of John, was it from heaven, or of men? answer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they reasoned with themselves, saying, If we shall say, From heaven; he will say, Why th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d all of you not believe hi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But if we shall say, Of men; they feared the people: for all men counted John, that he was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phet inde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if any man say unto you, Why do all of you this? say all of you that the Lord has nee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they answered and said unto Jesus, We cannot tell. And Jesus answering says unto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ither do I tell you by what authority I do these 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; and immediately he will send him he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y went their way, and found the colt tied by the door without in a place where two way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t; and they loose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2026-09-04T19:52:50Z</dcterms:created>
  <dcterms:modified xsi:type="dcterms:W3CDTF">2026-09-04T19:52:50Z</dcterms:modified>
  <dc:title>Mark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