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ோகாத்தின் மற்றப்புத்திரருக்கு, எப்பிராயீம் கோத்திரத்தின் வம்சங்களுக்குள்ளும், தாண் கோத்திரத்திலும் மனாசேயின் பாதிக்கோத்திரத்திலும், சீட்டினால் கிடைத்த பட்டணங்கள் பத்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ோகாத்தின் மற்றப்புத்திரருக்கு, எப்பிராயீம் கோத்திரத்தின் வம்சங்களுக்குள்ளும், தாண் கோத்திரத்திலும் மனாசேயின் பாதிக்கோத்திரத்திலும், சீட்டினால் கிடைத்த பட்டணங்கள் பத்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ெர்சோன் புத்திரருக்கு, இசக்கார் கோத்திரத்தின் வம்சங்களுக்குள்ளும், ஆசேர் கோத்திரத்திலும், நப்தலி கோத்திரத்திலும், பாசானிலிருக்கிற மனாசேயின் பாதிக்கோத்திரத்திலும், சீட்டினால் கிடைத்த பட்டணங்கள் பதின்மூன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ெர்சோன் புத்திரருக்கு, இசக்கார் கோத்திரத்தின் வம்சங்களுக்குள்ளும், ஆசேர் கோத்திரத்திலும், நப்தலி கோத்திரத்திலும், பாசானிலிருக்கிற மனாசேயின் பாதிக்கோத்திரத்திலும், சீட்டினால் கிடைத்த பட்டணங்கள் பதின்மூன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ெராரி புத்திரருக்கு அவர்கள் வம்சங்களின்படியே, ரூபன் கோத்திரத்திலும் கிடைத்த பட்டணங்கள் பன்னிரண்ட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ெராரி புத்திரருக்கு அவர்கள் வம்சங்களின்படியே, ரூபன் கோத்திரத்திலும் கிடைத்த பட்டணங்கள் பன்னிரண்ட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ப் பட்டணங்களையும் அவைகளின் வெளிநிலங்களையும் இஸ்ரவேல் புத்திரர், கர்த்தர் மோசேயைக்கொண்டு கட்டளையிட்டபடியே, சீட்டுப்போட்டு லேவியருக்குக் கொடுத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ப் பட்டணங்களையும் அவைகளின் வெளிநிலங்களையும் இஸ்ரவேல் புத்திரர், கர்த்தர் மோசேயைக்கொண்டு கட்டளையிட்டபடியே, சீட்டுப்போட்டு லேவியருக்குக் கொடுத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லேவியின் குமாரரில் முதலாம் சீட்டைப்பெற்ற கோகாத்தியரின் வம்சங்களிலே இருக்கிற ஆரோனின் குமாரருக்க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லேவியின் குமாரரில் முதலாம் சீட்டைப்பெற்ற கோகாத்தியரின் வம்சங்களிலே இருக்கிற ஆரோனின் குமாரருக்க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லேவியரின் வம்சப் பிதாக்களின் தலைவர்; கானான் தேசத்திலிருக்கிற சீலோவிலே ஆசாரியனாகிய எலெயாசாரிடத்திலும், நூனின் குமாரனாகிய யோசுவாவிடனித்திலும், இஸ்ரவேல் புத்திரருடைய கோத்திரப் பிதாக்களிலுள்ள தலைவரிடத்திலும் சேர்ந்து வந்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ூதா புத்திரரின் கோத்திரத்திலும், சிமியோன் புத்திரரின் கோத்திரத்திலும், அவர்கள் கொடுத்தவைகளும் பேர்பேராகச் சொல்லப்பட்டவைகளுமான பட்டணங்களின் நாமங்களாவன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ޠεின் மலைத்தேசத்தில் ஆனாக்கின் தகப்பனாகிய அர்பாவின் பட்டணமான எபிரோனையும் அதைச் சூழ்ந்த வெளிநிலங்களையும் அவர்களுக்குக் கொடு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ޠεின் மலைத்தேசத்தில் ஆனாக்கின் தகப்பனாகிய அர்பாவின் பட்டணமான எபிரோனையும் அதைச் சூழ்ந்த வெளிநிலங்களையும் அவர்களுக்குக் கொடுத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ட்டணத்தைச் சேர்ந்த வயல்களையும் அதின் பட்டிகளையும் எப்புன்னேயின் குமாரனாகிய காலேபுக்குக் காணியாட்சியாகக் கொடு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யே கொலை செய்தவனுக்கு அடைக்கலப்பட்டணமாக ஆசாரியனாகிய ஆரோனின் குமாரருக்கு எபிரோனையும் அதின் வெளிநிலங்களையும், லிப்னாவையும் அதின் வெளிநிலங்களைய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யே கொலை செய்தவனுக்கு அடைக்கலப்பட்டணமாக ஆசாரியனாகிய ஆரோனின் குமாரருக்கு எபிரோனையும் அதின் வெளிநிலங்களையும், லிப்னாவையும் அதின் வெளிநிலங்களைய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ாத்தீரையும் அதின் வெளிநிலங்களையும், எஸ்தெமொவாவையும் அதின் வெளிநிலங்களைய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ஓலோனையும் அதின் வெளி நிலங்களையும், தெபீரையும் அதின் வெளிநிலங்களைய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யீனையும் அதின் வெளி நிலங்களையும், யுத்தாவையும் அதின் வெளிநிலங்களையும், பெத்ஷிமேசையும் அதின் வெளிநிலங்களையும் கொடுத்தார்கள்; அந்த இரண்டு கோத்திரங்களிலிருக்கிற பட்டணங்கள் ஒன்ப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யீனையும் அதின் வெளி நிலங்களையும், யுத்தாவையும் அதின் வெளிநிலங்களையும், பெத்ஷிமேசையும் அதின் வெளிநிலங்களையும் கொடுத்தார்கள்; அந்த இரண்டு கோத்திரங்களிலிருக்கிற பட்டணங்கள் ஒன்ப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லேவியரின் வம்சப் பிதாக்களின் தலைவர்; கானான் தேசத்திலிருக்கிற சீலோவிலே ஆசாரியனாகிய எலெயாசாரிடத்திலும், நூனின் குமாரனாகிய யோசுவாவிடனித்திலும், இஸ்ரவேல் புத்திரருடைய கோத்திரப் பிதாக்களிலுள்ள தலைவரிடத்திலும் சேர்ந்து வந்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ென்யமீன் கோத்திரத்திலே அவர்களுக்குக் கிபியோனையும் அதின் வெளிநிலங்களையும் கேபாவையும் அதின் வெளிநிலங்களைய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தோத்தையும் அதின் வெளிநிலங்களையும், அல்மோனையும் அதின் வெளிநிலங்களையும் கொடுத்தார்கள்; இந்தப்பட்டணங்கள் நால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சாரியரான ஆரோனுடைய குமாரரின் பட்டணங்களெல்லாம் அவைகளின் வெளிநிலங்களுட்பட பதின்மூன்ற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லேவியரான கோகாத்தின் புத்திரரில் மீதியான அவர்களுடைய மற்ற வம்சங்களுக்கு எப்பிராயீமின் கோத்திரத்திலே அவர்களுக்குப் பங்குவீதமாக அவர்கள் கொடுத்த பட்டணங்களாவன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லேவியரான கோகாத்தின் புத்திரரில் மீதியான அவர்களுடைய மற்ற வம்சங்களுக்கு எப்பிராயீமின் கோத்திரத்திலே அவர்களுக்குப் பங்குவீதமாக அவர்கள் கொடுத்த பட்டணங்களாவன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லைசெய்த அடைக்கலப்பட்டணமான எப்பிராயீமின் மலைத்தேசத்தில் இருக்கிற சீகேமையும் அதின் வெளிநிலங்களையும், கேசேரையும் அதின் வெளிநிலங்களைய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லைசெய்த அடைக்கலப்பட்டணமான எப்பிராயீமின் மலைத்தேசத்தில் இருக்கிற சீகேமையும் அதின் வெளிநிலங்களையும், கேசேரையும் அதின் வெளிநிலங்களைய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ிப்சாயீமையும் அதின் வெளிநிலங்களையும், பெத்தொரோனையும் அதின் வெளிநிலங்களையும், அவர்களுக்குக் கொடுத்தார்கள்; இந்தப் பட்டணங்கள் நால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ண் கோத்திரத்திலே எல்தெக்கேயையும் அதின் வெளிநிலங்களையும், கிபெத்தோனையும் அதின் வெளிநிலங்களைய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யலோனையும் அதின் வெளிநிலங்களையும், காத்ரிம்மோனையும் அதின் வெளிநிலங்களையும் அவர்களுக்குக் கொடுத்தார்கள்; இந்தப்பட்டணங்கள் நால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ங்கள் குடியிருக்கும் பட்டணங்களையும், எங்கள் மிருகஜீவன்களுக்காக வெளிநிலங்களையும் எங்களுக்குக் கொடுக்கும்படி, கர்த்தர் மோசேயைக்கொண்டு கட்டளையிட்டாரே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ாசேயின் பாதிக் கோத்திரத்திலே தானாகையும் அதின் வெளிநிலங்களையும், காத்ரிம்மோனையும் அதின் வெளிநிலங்களையும் அவர்களுக்குக் கொடுத்தார்கள்; இந்தப் பட்டணங்கள் இரண்ட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ாசேயின் பாதிக் கோத்திரத்திலே தானாகையும் அதின் வெளிநிலங்களையும், காத்ரிம்மோனையும் அதின் வெளிநிலங்களையும் அவர்களுக்குக் கொடுத்தார்கள்; இந்தப் பட்டணங்கள் இரண்ட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ோகாத் புத்திரரின் மீதியான வம்சங்களுக்கு உண்டான பட்டணங்களெல்லாம் அவைகளின் வெளிநிலங்களுட்படப் பத்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லேவியரின் வம்சங்களிலே கெர்சோன் புத்திரருக்கு மனாசேயின் பாதிக்கோத்திரத்தில் கொலைசெய்தவனுக்கு அடைக்கலப் பட்டணமான பாசானிலுள்ள கோலானையும் அதின் வெளிநிலங்களையும், பெயெஸ்திராவையும் அதின் வெளிநிலங்களையும் கொடுத்தார்கள்; இந்தப் பட்டணங்கள் இரண்ட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லேவியரின் வம்சங்களிலே கெர்சோன் புத்திரருக்கு மனாசேயின் பாதிக்கோத்திரத்தில் கொலைசெய்தவனுக்கு அடைக்கலப் பட்டணமான பாசானிலுள்ள கோலானையும் அதின் வெளிநிலங்களையும், பெயெஸ்திராவையும் அதின் வெளிநிலங்களையும் கொடுத்தார்கள்; இந்தப் பட்டணங்கள் இரண்ட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லேவியரின் வம்சங்களிலே கெர்சோன் புத்திரருக்கு மனாசேயின் பாதிக்கோத்திரத்தில் கொலைசெய்தவனுக்கு அடைக்கலப் பட்டணமான பாசானிலுள்ள கோலானையும் அதின் வெளிநிலங்களையும், பெயெஸ்திராவையும் அதின் வெளிநிலங்களையும் கொடுத்தார்கள்; இந்தப் பட்டணங்கள் இரண்ட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சக்காரின் கோத்திரத்திலே கீசோனையும் அதின் வெளிநிலங்களையும், தாபராத்தையும் அதின் வெளிநிலங்களையும் கொடுத்தார்கள்; இந்தப் பட்டணங்கள் நால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ர்மூத்தையும் அதின் வெளிநிலங்களையும், என்கன்னீமையும் அதின் வெளிநிலங்களையும் கொடுத்தார்கள். இந்தப் பட்டணங்கள் நால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ேரின் கோத்திரத்திலே மிஷயாலையும் அதின் வெளிநிலங்களையும், அப்தோனையும் அதின் வெளிநிலங்களைய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ல்காத்தையும் அதின் வெளிநிலங்களையும், ரேகோபையும் அதின் வெளிநிலங்களையும் கொடுத்தார்கள். இந்தப் பட்டணங்கள் நால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ங்கள் குடியிருக்கும் பட்டணங்களையும், எங்கள் மிருகஜீவன்களுக்காக வெளிநிலங்களையும் எங்களுக்குக் கொடுக்கும்படி, கர்த்தர் மோசேயைக்கொண்டு கட்டளையிட்டாரே எ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ப்தலி கோத்திரத்திலே கொலைசெய்தவனுக்கு அடைக்கலப்பட்டணமாகக் கலிலேயாவிலுள்ள கேதேசையும் அதின் வெளிநிலங்களையும், அம்மோத்தோரையும் அதின் வெளிநிலங்களையும், கர்தானையும் அதின் வெளிநிலங்களையும் கொடுத்தார்கள்; இந்தப் பட்டணங்கள் மூன்ற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ப்தலி கோத்திரத்திலே கொலைசெய்தவனுக்கு அடைக்கலப்பட்டணமாகக் கலிலேயாவிலுள்ள கேதேசையும் அதின் வெளிநிலங்களையும், அம்மோத்தோரையும் அதின் வெளிநிலங்களையும், கர்தானையும் அதின் வெளிநிலங்களையும் கொடுத்தார்கள்; இந்தப் பட்டணங்கள் மூன்ற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ெர்சோனியருக்கு அவர்கள் வம்சங்களின்படி உண்டான பட்டணங்களெல்லாம் அவைகளின் வெளிநிலங்களுட்பட பதின்மூன்ற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்ற லேவியராகிய மெராரி புத்திரரின் வம்சங்களுக்குச் செபுலோன் கோத்திரத்திலே யொக்னியாமையும் அதின் வெளிநிலங்களையும், கர்தாவையும் அதின் வெளிநிலங்களையும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்ற லேவியராகிய மெராரி புத்திரரின் வம்சங்களுக்குச் செபுலோன் கோத்திரத்திலே யொக்னியாமையும் அதின் வெளிநிலங்களையும், கர்தாவையும் அதின் வெளிநிலங்களையும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ிம்னாவையும் அதின் வெளிநிலங்களையும், நகலாலையும் அதின் வெளிநிலங்களையும் கொடுத்தார்கள்; இந்தப் பட்டணங்கள் நால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ரூபன் கோத்திரத்திலே பேசேரையும் அதின் வெளிநிலங்களையும், கெதெமோத்தையும் அதின் வெளிநிலங்களையும், மெபாகாத்தையும் அதின் வெளிநிலங்களையும் கொடுத்தார்கள்; இந்தப் பட்டணங்கள் நால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ெதெமோத்தையும் அதின் வெளிநிலங்களையும், மெபாகாத்தையும் அதின் வெளிநிலங்களையும் கொடுத்தார்கள். இந்தப் பட்டணங்கள் நால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ாத் கோத்திரத்திலே கொலைசெய்தவனுக்கு அடைக்கலப் பட்டணமாக, கீலேயாத்திலுள்ள ராமோத்தையும் அதின் வெளிநிலங்களையும், மக்னாயீமையும் அதின் வெளிநிலங்களையும்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ாத் கோத்திரத்திலே கொலைசெய்தவனுக்கு அடைக்கலப் பட்டணமாக, கீலேயாத்திலுள்ள ராமோத்தையும் அதின் வெளிநிலங்களையும், மக்னாயீமையும் அதின் வெளிநிலங்களைய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டைய வாக்கின்படியே, இஸ்ரவேல் புத்திரர் தங்கள் சுதந்தரத்திலே லேவியருக்குப் பட்டணங்களையும் அவைகளின் வெளிநிலங்களையும் கொடுத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எஸ்போனையும் அதின் வெளிநிலங்களையும், யாசேரையும் அதின் வெளிநிலங்களையும் கொடுத்தார்கள்; இந்தப் பட்டணங்கள் நால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வைகளெல்லாம் லேவியரின் மற்ற வம்சங்களாகிய மெராரி புத்திரருக்கு, அவர்கள் வம்சங்களின்படி கிடைத்த பட்டணங்கள்; அவர்களுடைய பங்குவீதம் பன்னிரண்டு பட்டணங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வைகளெல்லாம் லேவியரின் மற்ற வம்சங்களாகிய மெராரி புத்திரருக்கு, அவர்கள் வம்சங்களின்படி கிடைத்த பட்டணங்கள்; அவர்களுடைய பங்குவீதம் பன்னிரண்டு பட்டணங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ஸ்ரவேல் புத்திரருடைய காணியாட்சியின் நடுவிலே இருக்கிற லேவியரின் பட்டணங்களெல்லாம் அவைகளின் வெளிநிலங்களுட்பட நாற்பத்தெட்ட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ஸ்ரவேல் புத்திரருடைய காணியாட்சியின் நடுவிலே இருக்கிற லேவியரின் பட்டணங்களெல்லாம் அவைகளின் வெளிநிலங்களுட்பட நாற்பத்தெட்ட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ந்தப் பட்டணங்களில் ஒவ்வொன்றிற்கும் அததைச் சூழ்ந்த வெளிநிலங்கள் இருந்தது; எல்லாப்பட்டணங்களுக்கும் அப்படியே இருந்த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ந்தப் பிரகாரமாகக் கர்த்தர் இஸ்ரவேலுக்குக் கொடுப்பேன் என்று அவர்களுடைய பிதாக்களுக்கு ஆணையிட்ட தேசத்தையெல்லாம் கொடுத்தார்; அவர்கள் அவைகளைச் சுதந்தரித்துக்கொண்டு, அவைகளிலே குடியிருந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ந்தப் பிரகாரமாகக் கர்த்தர் இஸ்ரவேலுக்குக் கொடுப்பேன் என்று அவர்களுடைய பிதாக்களுக்கு ஆணையிட்ட தேசத்தையெல்லாம் கொடுத்தார்; அவர்கள் அவைகளைச் சுதந்தரித்துக்கொண்டு, அவைகளிலே குடியிருந்த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கர்த்தர் அவர்களுடைய பிதாக்களுக்கு ஆணையிட்டபடியெல்லாம் அவர்களைச் சுற்றிலும் யுத்தமில்லாமல் இளைப்பாறப்பண்ணினார்; அவர்களுடைய எல்லாச் சத்துருக்களிலும் ஒருவரும் அவர்களுக்கு முன்பாக நிற்கவில்லை; அவர்கள் சத்துருக்களையெல்லாம் கர்த்தர் அவர்கள் கையில் ஒப்புக்கொடுத்த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கர்த்தர் அவர்களுடைய பிதாக்களுக்கு ஆணையிட்டபடியெல்லாம் அவர்களைச் சுற்றிலும் யுத்தமில்லாமல் இளைப்பாறப்பண்ணினார்; அவர்களுடைய எல்லாச் சத்துருக்களிலும் ஒருவரும் அவர்களுக்கு முன்பாக நிற்கவில்லை; அவர்கள் சத்துருக்களையெல்லாம் கர்த்தர் அவர்கள் கையில் ஒப்புக்கொடுத்த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டைய வாக்கின்படியே, இஸ்ரவேல் புத்திரர் தங்கள் சுதந்தரத்திலே லேவியருக்குப் பட்டணங்களையும் அவைகளின் வெளிநிலங்களையும் கொடுத்த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கர்த்தர் இஸ்ரவேல் குடும்பத்தாருக்குச் சொல்லியிருந்த நல்வார்த்தைகளிலெல்லாம் ஒரு வார்த்தையும் தவறிப்போகவில்லை; எல்லாம் நிறைவேற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ோகாத்தியரின் வம்சங்களுக்குச் சீட்டு விழுந்தது; அந்தச் சீட்டின்படி லேவியரில் ஆசாரியனாகிய ஆரோனின் குமாரருக்கு யூதா கோத்திரத்திலும், சிமியோன் கோத்திரத்திலும், பென்யமீன் கோத்திரத்திலும் கிடைத்த பட்டணங்கள் பதின்மூன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ோகாத்தியரின் வம்சங்களுக்குச் சீட்டு விழுந்தது; அந்தச் சீட்டின்படி லேவியரில் ஆசாரியனாகிய ஆரோனின் குமாரருக்கு யூதா கோத்திரத்திலும், சிமியோன் கோத்திரத்திலும், பென்யமீன் கோத்திரத்திலும் கிடைத்த பட்டணங்கள் பதின்மூன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72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ಕೆಹಾತನ ಉಳಿದ ಮಕ್ಕಳಿಗೆ ಎಫ್ರಾಯಾಮನ ಗೊತ್ರದಲ್ಲಿಯೂ ದಾನನ ಗೋತ್ರದಲ್ಲಿಯೂ ಮನಸ್ಸೆಯ ಅರ್ಧಗೋತ್ರದ ಲ್ಲಿಯೂ ಹ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ಗಳೂ ದೊರಕಿ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ಗೆರ್ಷೋನ್ಯನ ಮಕ್ಕಳಿಗೆ ಚೀಟಿ ಹಾಕಿದಾಗ ಇಸ್ಸಾಕಾರನ ಗೋತ್ರಗಳ ಕುಟುಂಬಗಳಲ್ಲಿಯೂ ಆಶೇರನ ಗೋತ್ರದಲ್ಲಿಯೂ ನಫ್ತಾಲ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ೋತ್ರ ದಲ್ಲಿಯೂ ಬಾಷಾನಿನಲ್ಲಿರುವ ಮನಸ್ಸೆಯ ಅರ್ಧ ಗೋತ್ರದಲ್ಲಿಯೂ ಹದಿಮೂರು ಪಟ್ಟಣಗಳು ದೊರ ಕಿ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ಇದಲ್ಲದೆ ಮೆರಾರಿಯ ಮಕ್ಕಳಿಗೆ ಅವರ ಕುಟುಂಬಗಳ ಪ್ರಕಾರ ರೂಬೇನನ ಗೋತ್ರದಲ್ಲಿಯೂ ಗಾದನ ಗೋತ್ರದಲ್ಲಿಯೂ ಜೆಬುಲೂನನ ಗೋತ್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ಲ್ಲಿಯೂ ಹನ್ನೆರಡು ಪಟ್ಟಣಗಳು ದೊರಕಿ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ಈ ಪಟ್ಟಣಗಳನ್ನು ಅವುಗಳ ಉಪನಗರಗಳನ್ನು ಇಸ್ರಾಯೇಲ್‌ ಮಕ್ಕಳು ಕರ್ತನು ಮೋಶೆಯ ಮುಖಾಂತರ ಆಜ್ಞಾಪಿಸಿದ ಪ್ರಕ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ರಿಗೆ ಚೀಟುಹಾಕಿ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ದರೆ ಲೇವಿಯ ಮಕ್ಕಳಲ್ಲಿ ಮೊದಲನೇ ಚೀಟು ಬಿದ್ದ ಕೆಹಾತ್ಯರ ಗೋತ್ರಗಳಲ್ಲಿ ಇರುವ ಆರೋನನ ಮಕ್ಕಳಿಗೆ ಯೂದನ ಮಕ್ಕ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ೋತ್ರದಲ್ಲಿಯೂ ಸಿಮೆಯೋನನ ಮಕ್ಕಳ ಗೋತ್ರದಲ್ಲಿಯೂ ಕೊಡಲ್ಪಟ್ಟ ಪಟ್ಟಣಗಳ ಹೆಸರು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ಲೇವಿಯರ ಪಿತೃಗಳ ಹಿರಿಯರು ಕಾನಾನ್‌ ದೇಶದ ಶೀಲೋವಿನಲ್ಲಿರುವ ಯಾಜಕ ನಾದ ಎಲಿಯಾಜರನ ಬಳಿಗೂ ನೂನನ ಮಗನಾದ ಯೆಹೋಶು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ಯಾವವಂದರೆ--ಲೇವಿ ಕುಲದವರೂ ಕೆಹಾತನ ಗೋತ್ರದವರೂ ಆದ ಆರೋನನ ಕುಟುಂಬದವರಿಗೆ ಚೀಟು ಮೊದಲು ಬಿದದ್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ಯೂದನ ಬೆಟ್ಟಗಳಲ್ಲಿರುವ ಅನಾಕನ ತಂದೆಯಾದ ಅರ್ಬನ ಹೆಸರಿನ ಪಟ್ಟಣ ಹೆಬ್ರೋ ನನ್ನೂ ಅದರ ಸುತ್ತಲಿರುವ ಉಪನಗರಗಳನ್ನೂ ಅ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ಿಗೆ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ದರೆ ಆ ಪಟ್ಟಣದ ಹೊಲಗ ಳನ್ನೂ ಗ್ರಾಮಗಳನ್ನೂ ಯೆಫುನ್ನೆಯ ಮಗನಾದ ಕಾಲೇಬನಿಗೆ ಬಾಧ್ಯತೆಯಾಗಿ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ಹೀಗೆಯೇ ಯಾಜಕನಾದ ಆರೋನನ ಮಕ್ಕಳಿಗೆ ಕೊಲೆ ಮಾಡಿದವನಿಗೆ ಆಶ್ರಯ ಪಟ್ಟಣವಾದ ಹೆಬ್ರೋನನ್ನೂ ಅದರ ಉಪನಗರ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ಿಬ್ನಾವನ್ನೂ ಅದರ ಉಪ ನಗರ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ಯತ್ತೀರನ್ನೂ ಅದರ ಉಪನಗರ ಗಳನ್ನೂ ಎಷ್ಟೆಮೋಹವನ್ನೂ ಅದರ ಉಪನಗರಗ 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ಹೋಲೋನನ್ನೂ ಅದರ ಉಪನಗರಗ ಳನ್ನೂ ದೆಬೀರನ್ನೂ ಅದರ ಉಪನಗರ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ಯಿನನ್ನೂ ಅದರ ಉಪನಗರಗಳನ್ನೂ ಯುಟ್ಟಾ ವನ್ನೂ ಅದರ ಉಪನಗರಗಳನ್ನೂ ಬೇತ್‌ಷೆಮೆಷನ್ನೂ ಅದರ ಉಪನಗರಗಳನ್ನೂ; ಹೀಗೆಯೇ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ರಡು ಗೋತ್ರಗಳಿಂದ ಈ ಒಂಭತ್ತು ಪಟ್ಟಣಗಳನ್ನು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ಗೂ ಇಸ್ರಾಯೇಲ್‌ ಮಕ್ಕಳ ಗೋತ್ರಗಳ ಪಿತೃಗಳಲ್ಲಿರುವ ಹಿರಿಯರ ಬಳಿಗೂ ಬಂದು ಅವರ ಸಂಗಡ ಮಾತನಾಡಿ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ಇದಲ್ಲದೆ ಬೆನ್ಯಾವಿಾನನ ಗೋತ್ರದಲ್ಲಿ ಗಿಬ್ಯೋ ನನ್ನೂ ಅದರ ಉಪನಗರಗಳನ್ನೂ ಗೆಬವನ್ನೂ ಅದರ ಉಪನಗರ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ನಾತೋತನ್ನೂ ಅದರ ಉಪನಗರಗಳನ್ನೂ ಅಲ್ಮೋನನ್ನೂ ಅದರ ಉಪನಗರ ಗಳನ್ನೂ; ಹೀಗೆ ನಾಲ್ಕು ಪಟ್ಟಣಗಳನ್ನು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ಯಾಜಕನಾದ ಆರೋನನ ಮಕ್ಕಳ ಪಟ್ಟಣಗಳೆಲ್ಲಾ ಹದಿಮೂರು ಪಟ್ಟಣಗಳೂ ಅವುಗಳ ಉಪನಗರಗಳ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ದಲ್ಲದೆ ಲೇವಿಯರಾದ ಕೆಹಾತನ ಮಕ್ಕಳ ಕುಟುಂಬದಲ್ಲಿ ಉಳಿದವರಿಗೆ ಎಫ್ರಾಯಾಮನ ಗೋತ್ರದಲ್ಲಿ ಚೀಟಿನಿಂದ ದೊರಕ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ಗಳ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ಕೊಲೆಮಾಡಿದವನಿಗೆ ಆಶ್ರಯ ಪಟ್ಟಣವಾದ ಎಫ್ರಾಯಾಮನ ಬೆಟ್ಟಗಳಲ್ಲಿರುವ ಶೆಕೇಮನ್ನೂ ಅದರ ಉಪನಗರಗಳನ್ನೂ ಗೆಜೆರನ್ನೂ ಅದ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ಪನಗರ 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ಕಿಬ್‌ಚೈಮನ್ನೂ ಅದರ ಉಪನಗರಗಳನ್ನೂ; ಬೇತ್‌ಹೋರೋನನ್ನೂ ಆದರ ಉಪನಗರಗಳನ್ನೂ ಹೀಗೆ ನಾಲ್ಕು ಪಟ್ಟಣಗಳನ್ನು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ಇದಲ್ಲದೆ ದಾನನ ಗೋತ್ರದಲ್ಲಿ ಎಲ್ತೆಕೇಯನ್ನೂ ಅದರ ಉಪ ನಗರಗಳನ್ನೂ ಗಿಬ್ಬೆತೋನನ್ನೂ ಅದರ ಉಪನಗರ ಗಳನ್ನ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ಯ್ಯಾಲೋನನ್ನೂ ಅದರ ಉಪನಗರ ಗಳನ್ನೂ ಗತ್‌ರಿಮ್ಮೋನನ್ನೂ ಅದರ ಉಪನಗರಗಳನ್ನೂ ಹೀಗೆ ನಾಲ್ಕು ಪಟ್ಟಣಗಳನ್ನು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ಾವು ವಾಸವಾಗಿರುವ ಪಟ್ಟಣಗಳನ್ನು ನಮ್ಮ ಪಶುಗಳಿಗೋಸ್ಕರ ಅವುಗಳ ಉಪನಗರಗಳೊಂದಿಗೆ ನಮಗೆ ಕೊಡಬೇಕೆಂದು ಕರ್ತನು ಮೋಶ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ಮನಸ್ಸೆಯ ಅರ್ಧಗೋತ್ರದಲ್ಲಿ ತಾನಾಕನ್ನೂ ಅದರ ಉಪನಗರ ಗಳನ್ನೂ; ಗತ್‌ರಿಮ್ಮೋನನ್ನೂ ಅದರ ಉಪನಗರ ಗಳನ್ನೂ ಹೀಗೆ ಎರ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ಗಳನ್ನು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ಹಾಗೆಯೇ ಉಳಿದಂಥ ಕೆಹಾತನ ಮಕ್ಕಳ ಕುಟುಂಬಗಳಿಗೆ ದೊರೆತ ಪಟ್ಟಣಗಳೆಲ್ಲಾ ಹತ್ತು ಪಟ್ಟಣಗಳೂ ಅವುಗಳ ಉಪನಗರಗಳ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ಲೇವಿಯರ ಕುಟುಂಬಗಳಲ್ಲಿರುವ ಗೆರ್ಷೋನಿನ ಮಕ್ಕಳಿಗೆ ಮನಸ್ಸೆಯ ಅರ್ಧ ಗೋತ್ರದಲ್ಲಿ ಕೊಲೆ ಮಾಡಿದವನಿಗೆ ಆಶ್ರಯ ಪಟ್ಟಣವ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ಷಾನಿ ನಲ್ಲಿರುವ ಗೋಲಾನನ್ನೂ ಅದರ ಉಪನಗರಗಳನ್ನೂ ಬೆಯೆಷ್ಟೆರಾವನ್ನೂ ಅದರ ಉಪನಗರಗಳನ್ನೂ; ಹೀಗೆ ಎರಡು ಪಟ್ಟಣ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ಇದಲ್ಲದೆ ಇಸ್ಸಾಕಾರನ ಗೋತ್ರದಲ್ಲಿ ಕಿಷ್ಯೋನನ್ನೂ ಅದರ ಉಪ ನಗರಗಳನ್ನೂ ದಾಬೆರತನ್ನೂ ಅದರ ಉಪನಗರ 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ಯರ್ಮೂತನ್ನೂ ಅದರ ಉಪನಗರ ಗಳನ್ನೂ ಏಂಗನ್ನೀಮನ್ನೂ ಅದರ ಉಪನಗರಗಳನ್ನೂ; ಹೀಗೆ ನಾಲ್ಕು ಪಟ್ಟಣಗಳನ್ನು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ಶೇರನ ಗೋತ್ರದಲ್ಲಿ ಮಿಷಾಲನ್ನೂ ಅದರ ಉಪನಗರ ಗಳನ್ನೂ ಅಬ್ದೋನನ್ನೂ ಅದರ ಉಪನಗರ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ಹೆಲ್ಕಾತನ್ನೂ ಅದರ ಉಪನಗರಗಳನ್ನೂ ರೆಹೋ ಬನ್ನೂ ಅದರ ಉಪನಗರಗಳನ್ನೂ; ಹೀಗೆ ನಾಲ್ಕು ಪಟ್ಟಣಗಳನ್ನು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ಖಾಂತರವಾಗಿ ಆಜ್ಞಾಪಿಸಿ ದ್ದಾನೆ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ನಫ್ತಾಲಿಯ ಗೋತ್ರ ದಲ್ಲಿ ಕೊಲೆಮಾಡಿದವನಿಗೆ ಆಶ್ರಯ ಪಟ್ಟಣವಾದ ಗಲಿಲಾಯದಲ್ಲಿರುವ ಕೆದೆಷನ್ನೂ ಅದರ ಉಪನಗರ 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ಮ್ಮೋತ್‌ದೋರನ್ನೂ ಅದರ ಉಪನಗರ ಗಳನ್ನೂ ಕರ್ತಾನನ್ನೂ ಅದರ ಉಪನಗರಗಳನ್ನೂ; ಹೀಗೆ ಮೂರು ಪಟ್ಟಣಗಳನ್ನು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ಗೆರ್ಷೋನ್ಯರಿಗೆ ಅವರ ಕುಟುಂಬಗಳ ಪ್ರಕಾರ ಉಂಟಾದ ಪಟ್ಟಣಗಳೆಲ್ಲಾ ಹದಿಮೂರು ಪಟ್ಟಣಗಳೂ ಅವುಗಳ ಉಪನಗರಗಳ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ಉಳಿದ ಲೇವಿಯರಾದ ಮೆರಾರೀಯ ಮಕ್ಕಳ ಕುಟುಂಬಗಳಿಗೆ ಜೆಬುಲೂನನ ಗೋತ್ರದಲ್ಲಿ ಯೊಕ್ನೆ ಯಾಮನ್ನೂ ಆದರ ಉಪನಗರ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ಾನನ್ನೂ ಅದರ ಉಪನಗರ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ದಿಮ್ನಾವನ್ನೂ ಅದರ ಉಪನಗರಗಳನ್ನೂ ನಹಲಾಲನ್ನೂ ಅದರ ಉಪ ನಗರಗಳನ್ನೂ ಹೀಗೆ ನಾಲ್ಕು ಪಟ್ಟಣಗಳನ್ನು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ಇದಲ್ಲದೆ ರೂಬೇನನ ಗೋತ್ರದಲ್ಲಿ ಬೆಚೆರನ್ನೂ ಅದರ ಉಪನಗರಗಳನ್ನೂ ಯಹಚಾ ವನ್ನೂ ಅದರ ಉಪನಗರ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ಕೆದೇಮೋತನ್ನೂ ಅದರ ಉಪನಗರಗಳನ್ನೂ ಮೆಫಾಗತನ್ನೂ ಅದರ ಉಪ ನಗರಗಳನ್ನೂ; ಹೀಗೆ ನಾಲ್ಕು ಪಟ್ಟಣಗಳನ್ನು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ಗಾದನ ಗೋತ್ರದಲ್ಲಿ ಕೊಲೆ ಮಾಡಿ ದವನಿಗೆ ಆಶ್ರಯ ಪಟ್ಟಣವಾದ ಗಿಲ್ಯಾದಿನಲ್ಲಿರುವ ರಾಮೋತನ್ನೂ ಅದರ ಉಪನಗರಗಳನ್ನೂ ಮಹ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ಿಮನ್ನೂ ಅದರ ಉಪನಗರ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ಹಾಗೆಯೇ ಇಸ್ರಾಯೇಲ್‌ ಮಕ್ಕಳು ತಮ್ಮ ಬಾಧ್ಯತೆಯಲ್ಲಿ ಲೇವಿಯರಿಗೆ ಕರ್ತನ ಅಜ್ಞೆಯ ಪ್ರಕಾರ ಪಟ್ಟಣಗಳನ್ನೂ ಅವು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ಹೆಷ್ಬೋ ನನ್ನೂ ಅದರ ಉಪನಗರಗಳನ್ನೂ ಯಗ್ಜೇರನ್ನೂ ಅದರ ಉಪನಗರಗಳನ್ನೂ; ಹೀಗೆ ನಾಲ್ಕು ಪಟ್ಟಣ ಗಳನ್ನು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ಹೀಗೆಯೇ ಲೇವಿಯರ ಕುಟುಂಬಗಳಲ್ಲಿ ಉಳಿದಂಥ ಮೆರಾರೀಯ ಮಕ್ಕಳಿಗೆ ಅವರ ಕುಟುಂಬಗಳ ಪ್ರಕಾರ ಚೀಟಿನಿಂದ ದೊರೆ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ಗಳೆಲ್ಲಾ ಹನ್ನೆರಡು ಪಟ್ಟಣಗಳೂ ಅವುಗಳ ಉಪನಗರಗಳ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ಇಸ್ರಾಯೇಲ್‌ ಮಕ್ಕಳ ಸ್ವಾಸ್ತ್ಯದ ಮಧ್ಯದಲ್ಲಿ ಇರುವ ಲೇವಿಯರ ಎಲ್ಲಾ ಪಟ್ಟಣಗಳೂ ಅವುಗಳ ಉಪನಗರಗಳೂ ನಾಲ್ವತ್ತೆಂ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ಗ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ಈ ಪಟ್ಟಣಗಳಲ್ಲಿ ಪ್ರತಿಯೊಂದಕ್ಕೂ ಅದರದರ ಸುತ್ತಲೂ ಉಪನಗರಗಳು ಇದ್ದವು; ಪಟ್ಟಣಗಳಿಗೆಲ್ಲಾ ಹೀಗೆಯೇ ಇ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ಕರ್ತನು ಅವರ ತಂದೆಗಳಿಗೆ ಕೊಡುವೆನೆಂದು ಆಣೆ ಇಟ್ಟ ದೇಶವನ್ನೆಲ್ಲಾ ಇಸ್ರಾಯೇಲಿಗೆ ಕೊಟ್ಟನು; ಅವರು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ವಾಧೀನಮಾಡಿಕೊಂಡು ಅದರಲ್ಲಿ ವಾಸವ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ಕರ್ತನು ಅವರ ತಂದೆಗಳಿಗೆ ಆಣೆ ಇಟ್ಟ ಪ್ರಕಾರವೆಲ್ಲಾ ಅವರ ಸುತ್ತಲೂ ಅವರಿಗೆ ವಿಶ್ರಾಂತಿ ಕೊಟ್ಟನು; ಅವರ ಎ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ತ್ರುಗಳಲ್ಲಿ ಒಬ್ಬನಾದರೂ ಅವರ ಮುಂದೆ ನಿಲ್ಲಲಿಲ್ಲ; ಅವರ ಶತ್ರುಗಳನ್ನೆಲ್ಲಾ ಕರ್ತನು ಅವರ ಕೈಗಳಿಗೆ ಒಪ್ಪ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ಪನಗರಗಳನ್ನೂ ಕೊಟ್ಟರು. ಅವು ಯಾವವೆ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ಕರ್ತನು ಇಸ್ರಾಯೇಲ್‌ ಮನೆಗೆ ಹೇಳಿದ ಒಳ್ಳೇ ವಿಷಯಗಳಲ್ಲಿ ಒಂದಾದರೂ ಬಿದ್ದು ಹೋಗಲಿಲ್ಲ; ಎಲ್ಲಾ ನೆರವೇರಿ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ಕೆಹಾತ್ಯರ ಗೋತ್ರಗಳಿಗೆ ಚೀಟು ಹಾಕಿದಾಗ ಲೇವಿಯರಲ್ಲಿ ಯಾಜಕನಾದ ಆರೋನನ ಮಕ್ಕಳಿಗೆ ಯೂದನ ಗೋತ್ರದಲ್ಲಿಯೂ ಸಿಮೆಯೋನ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ೋತ್ರ ದಲ್ಲಿಯೂ ಬೆನ್ಯಾವಿಾನನ ಗೋತ್ರದಲ್ಲಿಯೂ ಹದಿ ಮೂರು ಪಟ್ಟಣಗಳು ದೊರಕಿ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2026-08-02T17:15:57Z</dcterms:created>
  <dcterms:modified xsi:type="dcterms:W3CDTF">2026-08-02T17:15:57Z</dcterms:modified>
  <dc:title>யோசுவா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