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presProps" Target="presProps.xml"/>
  <Relationship Id="rId82" Type="http://schemas.openxmlformats.org/officeDocument/2006/relationships/viewProps" Target="viewProps.xml"/>
  <Relationship Id="rId8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காத்தியரின் வம்சங்களுக்குச் சீட்டு விழுந்தது; அந்தச் சீட்டின்படி லேவியரில் ஆசாரியனாகிய ஆரோனின் குமாரருக்கு யூதா கோத்திரத்திலும், சிமியோன் கோத்திரத்திலும், பென்யமீன் கோத்திரத்திலும் கிடைத்த பட்டணங்கள் பதின்மூன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ோகாத்தின் மற்றப்புத்திரருக்கு, எப்பிராயீம் கோத்திரத்தின் வம்சங்களுக்குள்ளும், தாண் கோத்திரத்திலும் மனாசேயின் பாதிக்கோத்திரத்திலும், சீட்டினால் கிடைத்த பட்டணங்கள் பத்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ோகாத்தின் மற்றப்புத்திரருக்கு, எப்பிராயீம் கோத்திரத்தின் வம்சங்களுக்குள்ளும், தாண் கோத்திரத்திலும் மனாசேயின் பாதிக்கோத்திரத்திலும், சீட்டினால் கிடைத்த பட்டணங்கள் பத்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ெர்சோன் புத்திரருக்கு, இசக்கார் கோத்திரத்தின் வம்சங்களுக்குள்ளும், ஆசேர் கோத்திரத்திலும், நப்தலி கோத்திரத்திலும், பாசானிலிருக்கிற மனாசேயின் பாதிக்கோத்திரத்திலும், சீட்டினால் கிடைத்த பட்டணங்கள் பதின்மூன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ெர்சோன் புத்திரருக்கு, இசக்கார் கோத்திரத்தின் வம்சங்களுக்குள்ளும், ஆசேர் கோத்திரத்திலும், நப்தலி கோத்திரத்திலும், பாசானிலிருக்கிற மனாசேயின் பாதிக்கோத்திரத்திலும், சீட்டினால் கிடைத்த பட்டணங்கள் பதின்மூன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ெர்சோன் புத்திரருக்கு, இசக்கார் கோத்திரத்தின் வம்சங்களுக்குள்ளும், ஆசேர் கோத்திரத்திலும், நப்தலி கோத்திரத்திலும், பாசானிலிருக்கிற மனாசேயின் பாதிக்கோத்திரத்திலும், சீட்டினால் கிடைத்த பட்டணங்கள் பதின்மூன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ெராரி புத்திரருக்கு அவர்கள் வம்சங்களின்படியே, ரூபன் கோத்திரத்திலும் கிடைத்த பட்டணங்கள் பன்னிரண்ட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ெராரி புத்திரருக்கு அவர்கள் வம்சங்களின்படியே, ரூபன் கோத்திரத்திலும் கிடைத்த பட்டணங்கள் பன்னிரண்ட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ப் பட்டணங்களையும் அவைகளின் வெளிநிலங்களையும் இஸ்ரவேல் புத்திரர், கர்த்தர் மோசேயைக்கொண்டு கட்டளையிட்டபடியே, சீட்டுப்போட்டு லேவியருக்குக் கொடுத்த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ந்தப் பட்டணங்களையும் அவைகளின் வெளிநிலங்களையும் இஸ்ரவேல் புத்திரர், கர்த்தர் மோசேயைக்கொண்டு கட்டளையிட்டபடியே, சீட்டுப்போட்டு லேவியருக்குக் கொடுத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லேவியரின் வம்சப் பிதாக்களின் தலைவர்; கானான் தேசத்திலிருக்கிற சீலோவிலே ஆசாரியனாகிய எலெயாசாரிடத்திலும், நூனின் குமாரனாகிய யோசுவாவிடனித்திலும், இஸ்ரவேல் புத்திரருடைய கோத்திரப் பிதாக்களிலுள்ள தலைவரிடத்திலும் சேர்ந்து வந்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ின் குமாரரில் முதலாம் சீட்டைப்பெற்ற கோகாத்தியரின் வம்சங்களிலே இருக்கிற ஆரோனின் குமாரருக்க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ின் குமாரரில் முதலாம் சீட்டைப்பெற்ற கோகாத்தியரின் வம்சங்களிலே இருக்கிற ஆரோனின் குமாரருக்க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 புத்திரரின் கோத்திரத்திலும், சிமியோன் புத்திரரின் கோத்திரத்திலும், அவர்கள் கொடுத்தவைகளும் பேர்பேராகச் சொல்லப்பட்டவைகளுமான பட்டணங்களின் நாமங்களாவன: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 புத்திரரின் கோத்திரத்திலும், சிமியோன் புத்திரரின் கோத்திரத்திலும், அவர்கள் கொடுத்தவைகளும் பேர்பேராகச் சொல்லப்பட்டவைகளுமான பட்டணங்களின் நாமங்களாவன: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ޠεின் மலைத்தேசத்தில் ஆனாக்கின் தகப்பனாகிய அர்பாவின் பட்டணமான எபிரோனையும் அதைச் சூழ்ந்த வெளிநிலங்களையும் அவர்களுக்குக் கொடுத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ூதޠεின் மலைத்தேசத்தில் ஆனாக்கின் தகப்பனாகிய அர்பாவின் பட்டணமான எபிரோனையும் அதைச் சூழ்ந்த வெளிநிலங்களையும் அவர்களுக்குக் கொடுத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ட்டணத்தைச் சேர்ந்த வயல்களையும் அதின் பட்டிகளையும் எப்புன்னேயின் குமாரனாகிய காலேபுக்குக் காணியாட்சியாகக் கொடுத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ட்டணத்தைச் சேர்ந்த வயல்களையும் அதின் பட்டிகளையும் எப்புன்னேயின் குமாரனாகிய காலேபுக்குக் காணியாட்சியாகக் கொடுத்த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கொலை செய்தவனுக்கு அடைக்கலப்பட்டணமாக ஆசாரியனாகிய ஆரோனின் குமாரருக்கு எபிரோனையும் அதின் வெளிநிலங்களையும், லிப்னாவையும் அதின் வெளிநிலங்களையும்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கொலை செய்தவனுக்கு அடைக்கலப்பட்டணமாக ஆசாரியனாகிய ஆரோனின் குமாரருக்கு எபிரோனையும் அதின் வெளிநிலங்களையும், லிப்னாவையும் அதின் வெளிநிலங்களைய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லேவியரின் வம்சப் பிதாக்களின் தலைவர்; கானான் தேசத்திலிருக்கிற சீலோவிலே ஆசாரியனாகிய எலெயாசாரிடத்திலும், நூனின் குமாரனாகிய யோசுவாவிடனித்திலும், இஸ்ரவேல் புத்திரருடைய கோத்திரப் பிதாக்களிலுள்ள தலைவரிடத்திலும் சேர்ந்து வந்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யாத்தீரையும் அதின் வெளிநிலங்களையும், எஸ்தெமொவாவையும் அதின் வெளிநிலங்களைய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ஓலோனையும் அதின் வெளி நிலங்களையும், தெபீரையும் அதின் வெளிநிலங்களைய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யீனையும் அதின் வெளி நிலங்களையும், யுத்தாவையும் அதின் வெளிநிலங்களையும், பெத்ஷிமேசையும் அதின் வெளிநிலங்களையும் கொடுத்தார்கள்; அந்த இரண்டு கோத்திரங்களிலிருக்கிற பட்டணங்கள் ஒன்ப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யீனையும் அதின் வெளி நிலங்களையும், யுத்தாவையும் அதின் வெளிநிலங்களையும், பெத்ஷிமேசையும் அதின் வெளிநிலங்களையும் கொடுத்தார்கள்; அந்த இரண்டு கோத்திரங்களிலிருக்கிற பட்டணங்கள் ஒன்ப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ன்யமீன் கோத்திரத்திலே அவர்களுக்குக் கிபியோனையும் அதின் வெளிநிலங்களையும் கேபாவையும் அதின் வெளிநிலங்கள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தோத்தையும் அதின் வெளிநிலங்களையும், அல்மோனையும் அதின் வெளிநிலங்களையும் கொடுத்தார்கள்; இந்தப்பட்டணங்கள் நால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சாரியரான ஆரோனுடைய குமாரரின் பட்டணங்களெல்லாம் அவைகளின் வெளிநிலங்களுட்பட பதின்மூன்ற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லேவியரான கோகாத்தின் புத்திரரில் மீதியான அவர்களுடைய மற்ற வம்சங்களுக்கு எப்பிராயீமின் கோத்திரத்திலே அவர்களுக்குப் பங்குவீதமாக அவர்கள் கொடுத்த பட்டணங்களாவன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லேவியரான கோகாத்தின் புத்திரரில் மீதியான அவர்களுடைய மற்ற வம்சங்களுக்கு எப்பிராயீமின் கோத்திரத்திலே அவர்களுக்குப் பங்குவீதமாக அவர்கள் கொடுத்த பட்டணங்களாவன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லைசெய்த அடைக்கலப்பட்டணமான எப்பிராயீமின் மலைத்தேசத்தில் இருக்கிற சீகேமையும் அதின் வெளிநிலங்களையும், கேசேரையும் அதின் வெளிநிலங்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குடியிருக்கும் பட்டணங்களையும், எங்கள் மிருகஜீவன்களுக்காக வெளிநிலங்களையும் எங்களுக்குக் கொடுக்கும்படி, கர்த்தர் மோசேயைக்கொண்டு கட்டளையிட்டாரே என்ற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ொலைசெய்த அடைக்கலப்பட்டணமான எப்பிராயீமின் மலைத்தேசத்தில் இருக்கிற சீகேமையும் அதின் வெளிநிலங்களையும், கேசேரையும் அதின் வெளிநிலங்களைய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ிப்சாயீமையும் அதின் வெளிநிலங்களையும், பெத்தொரோனையும் அதின் வெளிநிலங்களையும், அவர்களுக்குக் கொடுத்தார்கள்; இந்தப் பட்டணங்கள் நால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ாண் கோத்திரத்திலே எல்தெக்கேயையும் அதின் வெளிநிலங்களையும், கிபெத்தோனையும் அதின் வெளிநிலங்கள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யலோனையும் அதின் வெளிநிலங்களையும், காத்ரிம்மோனையும் அதின் வெளிநிலங்களையும் அவர்களுக்குக் கொடுத்தார்கள்; இந்தப்பட்டணங்கள் நால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ாசேயின் பாதிக் கோத்திரத்திலே தானாகையும் அதின் வெளிநிலங்களையும், காத்ரிம்மோனையும் அதின் வெளிநிலங்களையும் அவர்களுக்குக் கொடுத்தார்கள்; இந்தப் பட்டணங்கள் இரண்ட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னாசேயின் பாதிக் கோத்திரத்திலே தானாகையும் அதின் வெளிநிலங்களையும், காத்ரிம்மோனையும் அதின் வெளிநிலங்களையும் அவர்களுக்குக் கொடுத்தார்கள்; இந்தப் பட்டணங்கள் இரண்ட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ோகாத் புத்திரரின் மீதியான வம்சங்களுக்கு உண்டான பட்டணங்களெல்லாம் அவைகளின் வெளிநிலங்களுட்படப் பத்த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ோகாத் புத்திரரின் மீதியான வம்சங்களுக்கு உண்டான பட்டணங்களெல்லாம் அவைகளின் வெளிநிலங்களுட்படப் பத்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லேவியரின் வம்சங்களிலே கெர்சோன் புத்திரருக்கு மனாசேயின் பாதிக்கோத்திரத்தில் கொலைசெய்தவனுக்கு அடைக்கலப் பட்டணமான பாசானிலுள்ள கோலானையும் அதின் வெளிநிலங்களையும், பெயெஸ்திராவையும் அதின் வெளிநிலங்களையும் கொடுத்தார்கள்; இந்தப் பட்டணங்கள் இரண்ட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லேவியரின் வம்சங்களிலே கெர்சோன் புத்திரருக்கு மனாசேயின் பாதிக்கோத்திரத்தில் கொலைசெய்தவனுக்கு அடைக்கலப் பட்டணமான பாசானிலுள்ள கோலானையும் அதின் வெளிநிலங்களையும், பெயெஸ்திராவையும் அதின் வெளிநிலங்களையும் கொடுத்தார்கள்; இந்தப் பட்டணங்கள் இரண்ட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ங்கள் குடியிருக்கும் பட்டணங்களையும், எங்கள் மிருகஜீவன்களுக்காக வெளிநிலங்களையும் எங்களுக்குக் கொடுக்கும்படி, கர்த்தர் மோசேயைக்கொண்டு கட்டளையிட்டாரே என்ற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லேவியரின் வம்சங்களிலே கெர்சோன் புத்திரருக்கு மனாசேயின் பாதிக்கோத்திரத்தில் கொலைசெய்தவனுக்கு அடைக்கலப் பட்டணமான பாசானிலுள்ள கோலானையும் அதின் வெளிநிலங்களையும், பெயெஸ்திராவையும் அதின் வெளிநிலங்களையும் கொடுத்தார்கள்; இந்தப் பட்டணங்கள் இரண்டு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சக்காரின் கோத்திரத்திலே கீசோனையும் அதின் வெளிநிலங்களையும், தாபராத்தையும் அதின் வெளிநிலங்களையும் கொடுத்தார்கள்; இந்தப் பட்டணங்கள் நால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ர்மூத்தையும் அதின் வெளிநிலங்களையும், என்கன்னீமையும் அதின் வெளிநிலங்களையும் கொடுத்தார்கள். இந்தப் பட்டணங்கள் நால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ேரின் கோத்திரத்திலே மிஷயாலையும் அதின் வெளிநிலங்களையும், அப்தோனையும் அதின் வெளிநிலங்களைய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ல்காத்தையும் அதின் வெளிநிலங்களையும், ரேகோபையும் அதின் வெளிநிலங்களையும் கொடுத்தார்கள். இந்தப் பட்டணங்கள் நாலு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ப்தலி கோத்திரத்திலே கொலைசெய்தவனுக்கு அடைக்கலப்பட்டணமாகக் கலிலேயாவிலுள்ள கேதேசையும் அதின் வெளிநிலங்களையும், அம்மோத்தோரையும் அதின் வெளிநிலங்களையும், கர்தானையும் அதின் வெளிநிலங்களையும் கொடுத்தார்கள்; இந்தப் பட்டணங்கள் மூன்று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ப்தலி கோத்திரத்திலே கொலைசெய்தவனுக்கு அடைக்கலப்பட்டணமாகக் கலிலேயாவிலுள்ள கேதேசையும் அதின் வெளிநிலங்களையும், அம்மோத்தோரையும் அதின் வெளிநிலங்களையும், கர்தானையும் அதின் வெளிநிலங்களையும் கொடுத்தார்கள்; இந்தப் பட்டணங்கள் மூன்ற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ெர்சோனியருக்கு அவர்கள் வம்சங்களின்படி உண்டான பட்டணங்களெல்லாம் அவைகளின் வெளிநிலங்களுட்பட பதின்மூன்ற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கெர்சோனியருக்கு அவர்கள் வம்சங்களின்படி உண்டான பட்டணங்களெல்லாம் அவைகளின் வெளிநிலங்களுட்பட பதின்மூன்ற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ற்ற லேவியராகிய மெராரி புத்திரரின் வம்சங்களுக்குச் செபுலோன் கோத்திரத்திலே யொக்னியாமையும் அதின் வெளிநிலங்களையும், கர்தாவையும் அதின் வெளிநிலங்கள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வாக்கின்படியே, இஸ்ரவேல் புத்திரர் தங்கள் சுதந்தரத்திலே லேவியருக்குப் பட்டணங்களையும் அவைகளின் வெளிநிலங்களையும் கொடுத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ற்ற லேவியராகிய மெராரி புத்திரரின் வம்சங்களுக்குச் செபுலோன் கோத்திரத்திலே யொக்னியாமையும் அதின் வெளிநிலங்களையும், கர்தாவையும் அதின் வெளிநிலங்களைய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ிம்னாவையும் அதின் வெளிநிலங்களையும், நகலாலையும் அதின் வெளிநிலங்களையும் கொடுத்தார்கள்; இந்தப் பட்டணங்கள் நாலு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ரூபன் கோத்திரத்திலே பேசேரையும் அதின் வெளிநிலங்களையும், கெதெமோத்தையும் அதின் வெளிநிலங்களையும், மெபாகாத்தையும் அதின் வெளிநிலங்களையும் கொடுத்தார்கள்; இந்தப் பட்டணங்கள் நாலு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கெதெமோத்தையும் அதின் வெளிநிலங்களையும், மெபாகாத்தையும் அதின் வெளிநிலங்களையும் கொடுத்தார்கள். இந்தப் பட்டணங்கள் நால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ாத் கோத்திரத்திலே கொலைசெய்தவனுக்கு அடைக்கலப் பட்டணமாக, கீலேயாத்திலுள்ள ராமோத்தையும் அதின் வெளிநிலங்களையும், மக்னாயீமையும் அதின் வெளிநிலங்களையும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காத் கோத்திரத்திலே கொலைசெய்தவனுக்கு அடைக்கலப் பட்டணமாக, கீலேயாத்திலுள்ள ராமோத்தையும் அதின் வெளிநிலங்களையும், மக்னாயீமையும் அதின் வெளிநிலங்களையும்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ஸ்போனையும் அதின் வெளிநிலங்களையும், யாசேரையும் அதின் வெளிநிலங்களையும் கொடுத்தார்கள்; இந்தப் பட்டணங்கள் நால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வைகளெல்லாம் லேவியரின் மற்ற வம்சங்களாகிய மெராரி புத்திரருக்கு, அவர்கள் வம்சங்களின்படி கிடைத்த பட்டணங்கள்; அவர்களுடைய பங்குவீதம் பன்னிரண்டு பட்டணங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இவைகளெல்லாம் லேவியரின் மற்ற வம்சங்களாகிய மெராரி புத்திரருக்கு, அவர்கள் வம்சங்களின்படி கிடைத்த பட்டணங்கள்; அவர்களுடைய பங்குவீதம் பன்னிரண்டு பட்டணங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ஸ்ரவேல் புத்திரருடைய காணியாட்சியின் நடுவிலே இருக்கிற லேவியரின் பட்டணங்களெல்லாம் அவைகளின் வெளிநிலங்களுட்பட நாற்பத்தெட்ட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ுடைய வாக்கின்படியே, இஸ்ரவேல் புத்திரர் தங்கள் சுதந்தரத்திலே லேவியருக்குப் பட்டணங்களையும் அவைகளின் வெளிநிலங்களையும் கொடுத்த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ஸ்ரவேல் புத்திரருடைய காணியாட்சியின் நடுவிலே இருக்கிற லேவியரின் பட்டணங்களெல்லாம் அவைகளின் வெளிநிலங்களுட்பட நாற்பத்தெட்டு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இந்தப் பட்டணங்களில் ஒவ்வொன்றிற்கும் அததைச் சூழ்ந்த வெளிநிலங்கள் இருந்தது; எல்லாப்பட்டணங்களுக்கும் அப்படியே இருந்தது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ந்தப் பிரகாரமாகக் கர்த்தர் இஸ்ரவேலுக்குக் கொடுப்பேன் என்று அவர்களுடைய பிதாக்களுக்கு ஆணையிட்ட தேசத்தையெல்லாம் கொடுத்தார்; அவர்கள் அவைகளைச் சுதந்தரித்துக்கொண்டு, அவைகளிலே குடியிருந்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ந்தப் பிரகாரமாகக் கர்த்தர் இஸ்ரவேலுக்குக் கொடுப்பேன் என்று அவர்களுடைய பிதாக்களுக்கு ஆணையிட்ட தேசத்தையெல்லாம் கொடுத்தார்; அவர்கள் அவைகளைச் சுதந்தரித்துக்கொண்டு, அவைகளிலே குடியிருந்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ர்த்தர் அவர்களுடைய பிதாக்களுக்கு ஆணையிட்டபடியெல்லாம் அவர்களைச் சுற்றிலும் யுத்தமில்லாமல் இளைப்பாறப்பண்ணினார்; அவர்களுடைய எல்லாச் சத்துருக்களிலும் ஒருவரும் அவர்களுக்கு முன்பாக நிற்கவில்லை; அவர்கள் சத்துருக்களையெல்லாம் கர்த்தர் அவர்கள் கையில் ஒப்புக்கொடுத்தார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ர்த்தர் அவர்களுடைய பிதாக்களுக்கு ஆணையிட்டபடியெல்லாம் அவர்களைச் சுற்றிலும் யுத்தமில்லாமல் இளைப்பாறப்பண்ணினார்; அவர்களுடைய எல்லாச் சத்துருக்களிலும் ஒருவரும் அவர்களுக்கு முன்பாக நிற்கவில்லை; அவர்கள் சத்துருக்களையெல்லாம் கர்த்தர் அவர்கள் கையில் ஒப்புக்கொடுத்தார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கர்த்தர் அவர்களுடைய பிதாக்களுக்கு ஆணையிட்டபடியெல்லாம் அவர்களைச் சுற்றிலும் யுத்தமில்லாமல் இளைப்பாறப்பண்ணினார்; அவர்களுடைய எல்லாச் சத்துருக்களிலும் ஒருவரும் அவர்களுக்கு முன்பாக நிற்கவில்லை; அவர்கள் சத்துருக்களையெல்லாம் கர்த்தர் அவர்கள் கையில் ஒப்புக்கொடுத்தார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கர்த்தர் இஸ்ரவேல் குடும்பத்தாருக்குச் சொல்லியிருந்த நல்வார்த்தைகளிலெல்லாம் ஒரு வார்த்தையும் தவறிப்போகவில்லை; எல்லாம் நிறைவேறிற்ற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கர்த்தர் இஸ்ரவேல் குடும்பத்தாருக்குச் சொல்லியிருந்த நல்வார்த்தைகளிலெல்லாம் ஒரு வார்த்தையும் தவறிப்போகவில்லை; எல்லாம் நிறைவேற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காத்தியரின் வம்சங்களுக்குச் சீட்டு விழுந்தது; அந்தச் சீட்டின்படி லேவியரில் ஆசாரியனாகிய ஆரோனின் குமாரருக்கு யூதா கோத்திரத்திலும், சிமியோன் கோத்திரத்திலும், பென்யமீன் கோத்திரத்திலும் கிடைத்த பட்டணங்கள் பதின்மூன்ற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ோகாத்தியரின் வம்சங்களுக்குச் சீட்டு விழுந்தது; அந்தச் சீட்டின்படி லேவியரில் ஆசாரியனாகிய ஆரோனின் குமாரருக்கு யூதா கோத்திரத்திலும், சிமியோன் கோத்திரத்திலும், பென்யமீன் கோத்திரத்திலும் கிடைத்த பட்டணங்கள் பதின்மூன்ற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tribe of Benjamin, thirteen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rest of the children of Kohath had by lot out of the families of the tribe of Ephra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out of the tribe of Dan, and out of the half tribe of Manasseh, ten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children of Gershon had by lot out of the families of the tribe of Issachar, and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tribe of Asher, and out of the tribe of Naphtali, and out of the half tribe of Manasseh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ashan, thirteen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children of Merari by their families had out of the tribe of Reuben, and out of the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d, and out of the tribe of Zebulun, twelv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children of Israel gave by lot unto the Levites these cities with their suburbs,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commanded by the hand of 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came near the heads of the fathers of the Levites unto Eleazar the priest, and unto Joshu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y gave out of the tribe of the children of Judah, and out of the tribe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meon, these cities which are here mentioned by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ich the children of Aaron, being of the families of the Kohathites, who were of the childr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Levi, had: for theirs was the first l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y gave them the city of Arba the father of Anak, which city is Hebron, in the h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ry of Judah, with the suburbs thereof round about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the fields of the city, and the villages thereof, gave they to Caleb the son of Jephunne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poss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us they gave to the children of Aaron the priest Hebron with her suburbs, to be a c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fuge for the slayer; and Libnah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Nun, and unto the heads of the fathers of the tribes of the children of Israel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Jattir with her suburbs, and Eshtemoa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olon with her suburbs, and Debir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in with her suburbs, and Juttah with her suburbs, and Bethshemesh with her suburbs; n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out of those two t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out of the tribe of Benjamin, Gibeon with her suburbs, Geba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athoth with her suburbs, and Almon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the cities of the children of Aaron, the priests, were thirteen cities with their subu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families of the children of Kohath, the Levites which remained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ohath, even they had the cities of their lot out of the tribe of Ephr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they gave them Shechem with her suburbs in mount Ephraim, to be a city of refug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y spoke unto them at Shiloh in the land of Canaan, saying, The LORD commanded by the h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er; and Gezer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Kibzaim with her suburbs, and Bethhoron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out of the tribe of Dan, Eltekeh with her suburbs, Gibbethon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ijalon with her suburbs, Gathrimmon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out of the half tribe of Manasseh, Tanach with her suburbs, and Gathrimmon with her suburb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l the cities were ten with their suburbs for the families of the children of Kohath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ai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unto the children of Gershon, of the families of the Levites, out of the other half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 they gave Golan in Bashan with her suburbs, to be a city of refuge for the slayer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oses to give us cities to dwell in, with the suburbs thereof for our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eshterah with her suburbs; two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out of the tribe of Issachar, Kishon with her suburbs, Dabareh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Jarmuth with her suburbs, Engannim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out of the tribe of Asher, Mishal with her suburbs, Abdon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lkath with her suburbs, and Rehob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out of the tribe of Naphtali, Kedesh in Galilee with her suburbs, to be a city of refuge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layer; and Hammothdor with her suburbs, and Kartan with her suburbs; thre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ll the cities of the Gershonites according to their families were thirteen cities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u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unto the families of the children of Merari, the rest of the Levites, out of the trib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children of Israel gave unto the Levites out of their inheritance, at the commandme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ebulun, Jokneam with her suburbs, and Kartah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Dimnah with her suburbs, Nahalal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out of the tribe of Reuben, Bezer with her suburbs, and Jahazah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Kedemoth with her suburbs, and Mephaath with her suburbs; four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out of the tribe of Gad, Ramoth in Gilead with her suburbs, to be a city of refuge f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yer; and Mahanaim with her suburb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Heshbon with her suburbs, Jazer with her suburbs; four cities in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So all the cities for the children of Merari by their families, which were remai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milies of the Levites, were by their lot twelv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ll the cities of the Levites within the possession of the children of Israel were forty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these cities and their subu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ight cities with their suburb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These cities were every one with their suburbs round about them: thus were all these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LORD gave unto Israel all the land which he swore to give unto their fathers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ed it, and dwelt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And the LORD gave them rest round about, according to all that he swore unto their fathers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stood not a man of all their enemies before them; the LORD delivered all their enemies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There failed not ought of any good thing which the LORD had spoken unto the house of Israel;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lot came out for the families of the Kohathites: and the children of Aaron the prie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ere of the Levites, had by lot out of the tribe of Judah, and out of the tribe of Sime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சுவா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2026-06-03T07:34:24Z</dcterms:created>
  <dcterms:modified xsi:type="dcterms:W3CDTF">2026-06-03T07:34:24Z</dcterms:modified>
  <dc:title>யோசுவா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