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4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ுரூபம் மலைமீதிலே
மகிமையைக் கண்ட வாழ்வினிலே
மகா பெலன் வந்திறங்கிடுத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ஜீவன் புறப்படுதே
உயர் ஸ்தலமதிலே ஏற்றிடுதே
மகிமை மகிமை மா மகிமை விளங்கும்
மலை வாசம் என் மனம் மகிழ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பர்வத கொடுமுடியில்
தேவசமூகம் இறங்கிடுதே
அருணோதயம் போல் மேகமும் நிழலிடுதே
அண்ணல் வாக்கங்கு தொனித்திடுத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மலைத் தேனும் அருந்திடவே
என் ஆவி ஆத்துமா செழித்திடுதே
எனது வாழ்வை யாக்கோபின் சுதந்திர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க் கோட்டை சூழ்ந்திடுதே
ஆவியின் பெலனே காத்திடுதே
ஜெபமே ஜெயமே தீங்குநாளின் அரணே
உபவாசம் நல் அனுபவ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்சரியமான ஆலோசனை
அன்பரின் பாதம் கிடைத்திடுதே
ஜெயமாய் முழங்கும் ஸ்தோத்திர ஆராதனையும்
ஜெபதூபம் அங்கேறெடு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யோனில் கர்த்தர் ஏற்றிடுவார்
சீக்கிரம் நம்மைச் சேர்த்திடுவார்
ஒலிவ மலைமேல் அன்றவர் பாதம் நிற்கும்
ஒளியாம் இயேசு வந்திட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2026-07-30T13:46:33Z</dcterms:created>
  <dcterms:modified xsi:type="dcterms:W3CDTF">2026-07-30T13:46:33Z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