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9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் என்று சொல்லிக் கொள்ள 
உம்மை விட யாரும் இல்ல 
சொத்து என்று அள்ளிக் கொள்ள
உம்மை விட ஏதும் இல்ல 
இயேசுவே இயேசுவே எல்லாம்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 தழும்புகளால் நான் சுகமானேன் 
உம் வார்த்தையினால் நான் பெலனானேன் ...
நான் பெலனானேன், நான் பெலனான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் கிருபையினால் நான் பிழைத்துக் கொண்டேன் 
உம் பாசத்தினால் நான் திகைத்துப் போனேன் ... 
நான் திகைத்துப் போனேன், நான் திகைத்துப் போன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 ஆவியினால் நான் பிறந்து விட்டேன் 
உம் ஊழியத்துக்காய் நான் உயிர் வாழ்வேன் ...
நான் உயிர் வாழ்வேன்,  நான் உயிர் வாழ்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2026-09-09T11:19:34Z</dcterms:created>
  <dcterms:modified xsi:type="dcterms:W3CDTF">2026-09-09T11:19:34Z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