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வான்கள் உலகத்தை நியாயந்தீர்ப்பார்களென்று அறியீர்களா? உலகம் உங்களால் நியாயந்தீர்க்கப்படுவதாயிருக்க, அற்ப வழக்குகளைத் தீர்க்க நீங்கள் அபாத்திரரா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வான்கள் உலகத்தை நியாயந்தீர்ப்பார்களென்று அறியீர்களா? உலகம் உங்களால் நியாயந்தீர்க்கப்படுவதாயிருக்க, அற்ப வழக்குகளைத் தீர்க்க நீங்கள் அபாத்திரரா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 தூதர்களையும் நியாயந்தீர்ப்போமென்று அறியீர்களா? அப்படியிருக்க, இந்த ஜீவனுக்கேற்றவைகளை நீங்கள் தீர்த்துக்கொள்ளக்கூடாதிருக்கிறது எப்படி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 தூதர்களையும் நியாயந்தீர்ப்போமென்று அறியீர்களா? அப்படியிருக்க, இந்த ஜீவனுக்கேற்றவைகளை நீங்கள் தீர்த்துக்கொள்ளக்கூடாதிருக்கிறது எப்படி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ஜீவனுக்கேற்ற வழக்குகள் உங்களுக்கு இருந்தால், தீர்ப்புச்செய்கிறதற்கு, சபையில் அற்பமாய் எண்ணப்பட்டவர்களை நியமித்துக்கொள்ள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ஜீவனுக்கேற்ற வழக்குகள் உங்களுக்கு இருந்தால், தீர்ப்புச்செய்கிறதற்கு, சபையில் அற்பமாய் எண்ணப்பட்டவர்களை நியமித்துக்கொள்ள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 வெட்கம் உண்டாகும்படி இதைச் சொல்லுகிறேன். சகோதரனுக்கும் சகோதரனுக்கும் உண்டான வழக்கைத் தீர்க்கத்தக்க விவேகி ஒருவனாகிலும் உங்களுக்குள் இல்லையா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 வெட்கம் உண்டாகும்படி இதைச் சொல்லுகிறேன். சகோதரனுக்கும் சகோதரனுக்கும் உண்டான வழக்கைத் தீர்க்கத்தக்க விவேகி ஒருவனாகிலும் உங்களுக்குள் இல்லையா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ோதரனோடே சகோதரன் வழக்காடுகிறான், அவிசுவாசிகளுக்கு முன்பாகவும் அப்படிச் செய்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ஒருவரோடொருவர் வழக்காடுகிறது எவ்விதத்திலும் குற்றமாயிருக்கிறது. அப்படிச் செய்கிறதைவிட நீங்கள் ஏன் அநியாயத்தைச் சகித்துக்கொள்ளுகிறதில்லை, ஏன் நஷ்டத்தைப் பொறுத்துக்கொள்ளுகிறதில்லை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கர்த்தரோடிசைந்திருக்கிறவனும், அவருடனே ஒரே ஆவியாயிருக்கி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ஒருவரோடொருவர் வழக்காடுகிறது எவ்விதத்திலும் குற்றமாயிருக்கிறது. அப்படிச் செய்கிறதைவிட நீங்கள் ஏன் அநியாயத்தைச் சகித்துக்கொள்ளுகிறதில்லை, ஏன் நஷ்டத்தைப் பொறுத்துக்கொள்ளுகிறதில்லை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ே அநியாயஞ்செய்கிறீர்கள், நஷ்டப்படுத்துகிறீர்கள்; சகோதரருக்கும் அப்படிச் செய்கிறீர்கள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ே அநியாயஞ்செய்கிறீர்கள், நஷ்டப்படுத்துகிறீர்கள்; சகோதரருக்கும் அப்படிச் செய்கிறீர்கள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ியாயக்காரர் தேவனுடைய ராஜ்யத்தைச் சுதந்தரிப்பதில்லையென்று அறியீர்களா? வஞ்சிக்கப்படாதிருங்கள்; வேசிமார்க்கத்தாரும், விக்கிரகாராதனைக்காரரும், விபசாரக்காரரும், சுயபுணர்ச்சிக்காரரும், ஆண்புணர்ச்சிக்காரர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ியாயக்காரர் தேவனுடைய ராஜ்யத்தைச் சுதந்தரிப்பதில்லையென்று அறியீர்களா? வஞ்சிக்கப்படாதிருங்கள்; வேசிமார்க்கத்தாரும், விக்கிரகாராதனைக்காரரும், விபசாரக்காரரும், சுயபுணர்ச்சிக்காரரும், ஆண்புணர்ச்சிக்காரர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ிருடரும், பொருளாசைக்காரரும், வெறியரும், உதாசினரும், கொள்ளைக்கராரும் தேவனுடைய ராஜ்யத்தைச் சுதந்தரிப்ப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ிருடரும், பொருளாசைக்காரரும், வெறியரும், உதாசினரும், கொள்ளைக்கராரும் தேவனுடைய ராஜ்யத்தைச் சுதந்தரிப்ப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் சிலர் இப்படிப்பட்டவர்களாயிருந்தீர்கள்; ஆயினும் கர்த்தராகிய இயேசுவின் நாமத்தினாலும், நமது தேவனுடைய ஆவியினாலும் கழுவப்பட்டீர்கள், பரிசுத்தமாக்கப்பட்டீர்கள், நீதிமான்களாக்கப்பட்டீ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் சிலர் இப்படிப்பட்டவர்களாயிருந்தீர்கள்; ஆயினும் கர்த்தராகிய இயேசுவின் நாமத்தினாலும், நமது தேவனுடைய ஆவியினாலும் கழுவப்பட்டீர்கள், பரிசுத்தமாக்கப்பட்டீர்கள், நீதிமான்களாக்கப்பட்டீ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லாவற்றையும் அநுபவிக்க எனக்கு அதிகாரமுண்டு, ஆகிலும் எல்லாம் தகுதியாயிராது; எல்லாவற்றையும் அநுபவிக்க எனக்கு அதிகாரமுண்டு, ஆகிலும் நான் ஒன்றிற்கும் அடிமைப்படமாட்ட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சித்தனத்திற்கு விலகியோடுங்கள். மனுஷன் செய்கிற எந்தப் பாவமும் சரீரத்திற்குப் புறம்பாயிருக்கும்; வேசித்தனஞ் செய்கிறவனோ தன் சுயசரீரத்திற்கு விரோதமாய்ப் பாவஞ்செய்கி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லாவற்றையும் அநுபவிக்க எனக்கு அதிகாரமுண்டு, ஆகிலும் எல்லாம் தகுதியாயிராது; எல்லாவற்றையும் அநுபவிக்க எனக்கு அதிகாரமுண்டு, ஆகிலும் நான் ஒன்றிற்கும் அடிமைப்படமாட்ட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யிற்றுக்குப் போஜனமும் போஜனத்துக்கு வயிறும் ஏற்கும்; ஆனாலும் தேவன் இதையும் அதையும் அழியப்பண்ணுவார். சரீரமோ வேசித்தனத்திற்கல்ல, கர்த்தருக்கே உரியது; கர்த்தரும் சரீரத்திற்கு உரியவ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யிற்றுக்குப் போஜனமும் போஜனத்துக்கு வயிறும் ஏற்கும்; ஆனாலும் தேவன் இதையும் அதையும் அழியப்பண்ணுவார். சரீரமோ வேசித்தனத்திற்கல்ல, கர்த்தருக்கே உரியது; கர்த்தரும் சரீரத்திற்கு உரியவ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கர்த்தரை எழுப்பினாரே, நம்மையும் தமது வல்லமையினாலே எழுப்ப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சரீரங்கள் கிறிஸ்துவின் அவயவங்களென்று அறியீர்களா? அப்படியிருக்க, நான் கிறிஸ்துவின் அவயவங்களை வேசியின் அவயவங்களாக்கலாமா? அப்படிச் செய்யலாகாத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சரீரங்கள் கிறிஸ்துவின் அவயவங்களென்று அறியீர்களா? அப்படியிருக்க, நான் கிறிஸ்துவின் அவயவங்களை வேசியின் அவயவங்களாக்கலாமா? அப்படிச் செய்யலாகாத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ேசியோடு இசைந்திருக்கிறவன் அவளுடனே ஒரே சரீரமாயிருக்கிறானென்று அறியீர்களா? இருவரும் ஒரே மாம்சமாயிருப்பார்கள் என்று சொல்லியிருக்கிறத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ேசியோடு இசைந்திருக்கிறவன் அவளுடனே ஒரே சரீரமாயிருக்கிறானென்று அறியீர்களா? இருவரும் ஒரே மாம்சமாயிருப்பார்கள் என்று சொல்லியிருக்கிற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சித்தனத்திற்கு விலகியோடுங்கள். மனுஷன் செய்கிற எந்தப் பாவமும் சரீரத்திற்குப் புறம்பாயிருக்கும்; வேசித்தனஞ் செய்கிறவனோ தன் சுயசரீரத்திற்கு விரோதமாய்ப் பாவஞ்செய்கி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சரீரமானது நீங்கள் தேவனாலே பெற்றும் உங்களில் தங்கியும் இருக்கிற பரிசுத்த ஆவியினுடைய ஆலயமாயிருக்கிறதென்றும், நீங்கள் உங்களுடையவர்களல்லவென்றும் அறியீர்களா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சரீரமானது நீங்கள் தேவனாலே பெற்றும் உங்களில் தங்கியும் இருக்கிற பரிசுத்த ஆவியினுடைய ஆலயமாயிருக்கிறதென்றும், நீங்கள் உங்களுடையவர்களல்லவென்றும் அறியீர்களா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ரயத்துக்குக் கொள்ளப்பட்டீர்களே; ஆகையால் தேவனுக்கு உடையவைகளாகிய உங்கள் சரீரத்தினாலும் உங்கள் ஆவியினாலும் தேவனை மகிமைப்படுத்த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ில் ஒருவனுக்கு வேறொருவனோடே வழக்குண்டானால், வழக்காடும்படி அவன் பரிசுத்தவான்களிடத்தில் போகாமல், அநீதக்காரரிடத்தில் போகத் துணிகிறதென்ன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ில் ஒருவனுக்கு வேறொருவனோடே வழக்குண்டானால், வழக்காடும்படி அவன் பரிசுத்தவான்களிடத்தில் போகாமல், அநீதக்காரரிடத்தில் போகத் துணிகிறதென்ன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োমরা নিশ্চয় জান য়ে ঈশ্বরের লোকরা জগতের বিচার করবে৷ তোমাদের দ্বারাই যখন জগতের বিচার হবে, ত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কি এই সামান্য বিষয়ের বিচার করার অযোগ্য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োমরা কি জান না য়ে আমরা স্বর্গদূতদেরও বিচার করব? তাই যদি হয় তবে তো এই জীবনের বিষয়গুল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্পর্কেও আমরা নিশ্চিতভাবে বিচার করতে পা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াই তোমাদের নিজেদের মধ্যে যদি কোন নালিশ থাকে, তবে যারা মণ্ডলীর লোক নয় তাদেরই কি তোমরা বিচার কর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্য ঠিক কর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োমাদের লজ্জা দেবার জন্য আমি এই কথা বলছি: এটা খুব খারাপ, তোমাদের মধ্যে সত্যিই কি এমন কোন জ্ঞান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 নেই য়ে ভাইদের মধ্যে বিবাদ বাধলে তার মীমাংসা করে দিতে পা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িন্তু এক ভাই অন্য ভাইয়ের বিরুদ্ধে আদালতে যাচ্ছে, তাও আবার অবিশ্বাসীদের সামন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োমরা য়ে একে অপরের বিরুদ্ধে মামলা করছ এতে প্রমাণ হচ্ছে য়ে তোমরা পরাস্ত হয়েছ৷ তার চেয়ে ভাল হ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কিন্তু য়ে প্রভুর সঙ্গে নিজেকে যুক্ত করে, সে তাঁর সঙ্গে আত্মায় এক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দি তুমি কাউকে তোমার বিরুদ্ধে অন্যায় করতে দা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কিন্তু তোমরা নিজেরাই অন্যায় করছ, তোমরাই বঞ্চনা করছ! আর তা তোমাদের বিশ্বাসী খ্রীষ্টীয়ান ভাই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ই করছ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োমরা নিশ্চয় জান য়ে ঈশ্বরের রাজ্যে অধার্মিক লোকদের কোন স্থান নেই? নিজেদের ঠকিও না! য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্যভিচারী, অনৈতিক য়ৌনচারী, যারা প্রতিমার পূজা করে, যারা পুংশ্চলী ও পুংসমকার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ঈশ্বরের রাজ্যে এদের কোন অধিকার নেই৷ সেই রকম যারা চোর, লোভী, মাতাল, যারা পরনিন্দা করে ও য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ারক তারা ঈশ্বরের রাজ্যের অধিকারী হব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োমাদের মধ্যে কেউ কেউ এই ধরণের লোক ছিলে, কিন্তু তোমরা প্রভু যীশু খ্রীষ্টের নামে ও ঈশ্ব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ত্মায় নিজেদের ধৌত করেছ, পবিত্র হয়েছ, তোমরা ঈশ্বরের কাছে ধার্মিক প্রতিপন্ন হয়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‘সব কিছু করার অধিকার আমার আছে,’ কিন্তু সব কিছু করা য়ে হিতকর তা নয়৷ হ্যাঁ, ‘সব কিছু করার অধিক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য়ৌন পাপ থেকে দূরে থাক৷ য়ে ব্যক্তি পাপকার্য় করে তা তার দেহের বাইরে করে, কিন্তু য়ে য়ৌন পা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র আছে,’ কিন্তু আমি কোন কিছুর দাস হব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খাবার তো পেটের জন্য, আর পেট তো খাবারের জন্য, কিন্তু ঈশ্বর এদের উভয়েরই লোপ করবেন৷’ আমাদের দে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ৌন পাপ কার্য়ের জন্য নয়, প্রভুরই জন্য আর প্রভুও এই দেহের জন্য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ঈশ্বর আপন পরাক্রমের দ্বারা প্রভু যীশুকে মৃতদের মধ্য থেকে উঠিয়েছেন, তিনি আমাদেরও ওঠা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তোমরা কি জান না য়ে তোমাদের দেহ খ্রীষ্টের অঙ্গ প্রত্যঙ্গ স্বরূপ? তাহলে কি তোমরা খ্রীষ্টের অঙ্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্যঙ্গ নিয়ে বেশ্যার দেহের সঙ্গে যুক্ত কর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না, কখনই না৷ তোমরা কি জান না, য়ে বেশ্য়ার সঙ্গে যুক্ত হয় সে তার সঙ্গে এক দেহ হয়? কারণ শাস্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ছে, ‘তারা দুজন এক দেহ হব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সে তার দেহের বিরুদ্ধেই পাপ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োমরা কি জান না, তোমাদের দেহ পবিত্র আত্মার মন্দির, তিনি তোমাদের মধ্যে বাস করেন, য়াঁকে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র কাছ থেকে পেয়েছ? তোমরা তো আর নিজেদের ন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ারণ তোমাদের মূল্য দিয়ে কেনা হয়েছে; তাই তোমাদের দেহের দ্বারা ঈশ্বরের গৌরব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তোমাদের মধ্যে কারো যদি অপরের বিরুদ্ধে কোন অভিযোগ থাকে তবে সে কোন সাহসে ঈশ্বরের পবিত্র লোকদের কা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 গিয়ে আদালতে বিচারকদের অর্থাত্ অধার্মিকদের কাছে যা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2026-06-03T13:40:16Z</dcterms:created>
  <dcterms:modified xsi:type="dcterms:W3CDTF">2026-06-03T13:40:16Z</dcterms:modified>
  <dc:title>1 கொரிந்தியர்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