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21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மாட்சிமை நிறைந்தவரே
மகிழ்வுடன் தொழுதிடுவோம்
பரிசுத்த தேவனாம் இயேசுவை
பணிந்தே தொழுகுவோம்      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ன்னத தேவன் நீரே
ஞானம் நிறைந்தவரே
முழங்கால் யாவுமே
பாரினில் மடங்கிடுதே
உயர்ந்தவரே, சிறந்தவரே
என்றும் தொழுதிடுவோம் --- மகிமை
2. ஒருவரும் சேரா ஒளியில்
வாசம் செய்பவரே
ஒளியினை தந்துமே
இதயத்தில் வாசம் செய்யும்
ஒளி நிறைவே அருள் நிறைவே
என்றும் தொழுதிடுவோம் --- மகிமை
3. பரிசுத்த தேவன் நீரே
பாதம் பணிந்திடுவோம்
கழுவியே நிறுத்தினீரே
சத்திய தேவன் நீரே
கனம் மகிமை செலுத்தியே நாம்
இன்றும் தொழுதிடுவோம் --- மகிமை
4. நித்திய தேவனும் நீரே
நீதி நிறைந்தவரே
அடைக்கலமானவரே
அன்பு நிறைந்தவரே
நல்லவரே வல்லவரே
என்றும் தொழுதிடுவோம் --- மகிம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2026-09-08T19:31:48Z</dcterms:created>
  <dcterms:modified xsi:type="dcterms:W3CDTF">2026-09-08T19:31:48Z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