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9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ல்லாமல் எனக்கு யாருண்டு?
உம்மைத்தவிர விருப்பம் எதுவுண்டு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ையெல்லாம் நீர்தானையா
தேவையெல்லாம் நீர்தானையா 
இரட்சகரே... இயேசுநாதா...
தேவையெல்லாம் நீர்தான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தயக்கன்மலை நீர்தானய்யா
உரிய பங்கும் நீர்தானய்யா
எப்போதும் உம்மோடு இருக்கின்றேன்
வலக்கரம் பிடித்து தாங்குகிறீர் --- ஆச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்மோடு வாழ்வதே என் பாக்கியம்
நீரே எனது உயிர்துடிப்பு
உமது விருப்பம்போல் நடத்துகிறீர்
முடிவிலே மகிமையில் ஏற்றுக்கொள்வீர் --- ஆச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லகில் வாழும் நாட்களெல்லாம்
உமது செயல்கள் சொல்லி மகிழ்வேன்
உம்மைத்தான் அடைக்கலமாய்க் கொண்டுள்ளேன்
உம்மையே நம்பி வாழ்ந்திருப்பேன் --- ஆச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2026-07-30T13:55:08Z</dcterms:created>
  <dcterms:modified xsi:type="dcterms:W3CDTF">2026-07-30T13:55:08Z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