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னே இயேசு ராஜன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ானவர் உண்மையுள்ளவர்
ஆயிரம் தலைமுறை  இரக்கம் செய்பவர்
மேலானவர் உண்மையுள்ளவர்
ஆயிரம் தலைமுறை இரக்கம் செய்ப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னே இயேசு ராஜன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ானவர் உண்மையுள்ளவர்
ஆயிரம் தலைமுறை இரக்கம் செய்பவர்
மேலானவர் உண்மையுள்ளவர்
ஆயிரம் தலைமுறை இரக்கம் செய்ப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ிருபை தலைமுறை தலைமுறை
தலைமுறை உள்ளது
உம்(உங்க) தயவு தலைமுறை தலைமுறை
தலைமுறை உள்ளத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ானவர் உண்மையுள்ளவர்
ஆயிரம் தலைமுறை இரக்கம் செய்பவர்
மேலானவர் உண்மையுள்ளவர்
ஆயிரம் தலைமுறை இரக்கம் செய்ப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னே இயேசு ராஜன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ிருபை தலைமுறை 
தலைமுறை தலைமுறை உள்ளது
உங்க தயவு தலைமுறை
தலைமுறை தலைமுறை உள்ளத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2026-06-10T09:09:56Z</dcterms:created>
  <dcterms:modified xsi:type="dcterms:W3CDTF">2026-06-10T09:09:56Z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