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ே இயேசு ராஜன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வர் உண்மையுள்ளவர்
ஆயிரம் தலைமுறை  இரக்கம் செய்பவர்
மேலானவர் உண்மையுள்ளவர்
ஆயிரம் தலைமுறை இரக்கம் செய்ப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ே இயேசு ராஜன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வர் உண்மையுள்ளவர்
ஆயிரம் தலைமுறை இரக்கம் செய்பவர்
மேலானவர் உண்மையுள்ளவர்
ஆயிரம் தலைமுறை இரக்கம் செய்ப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 தலைமுறை தலைமுறை
தலைமுறை உள்ளது
உம்(உங்க) தயவு தலைமுறை தலைமுறை
தலைமுறை உள்ள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வர் உண்மையுள்ளவர்
ஆயிரம் தலைமுறை இரக்கம் செய்பவர்
மேலானவர் உண்மையுள்ளவர்
ஆயிரம் தலைமுறை இரக்கம் செய்ப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ே இயேசு ராஜன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கிருபை தலைமுறை 
தலைமுறை தலைமுறை உள்ளது
உங்க தயவு தலைமுறை
தலைமுறை தலைமுறை உள்ள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2026-07-25T10:24:57Z</dcterms:created>
  <dcterms:modified xsi:type="dcterms:W3CDTF">2026-07-25T10:24:57Z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