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5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 the matter what it may, always speak the truth; 
Whether at your work or play, always speak the truth 
Never from this rule depart, grave it 
deeply on your heart, 
Written 'tis upon your chart : 
Always speak the truth ! 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ere's a charm in honesty, always 
speak the truth ; [speak the truth ; 
There is meanness in a lie; always 
He is but a coward slave, who, a present 
pain to waive, 
Stoops to falsehood; then, be brave; 
Always speak the truth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hen you're wrong, the folly own, 
always speak the truth; 
There's a triumph to be won, always 
speak the truth ; 
He who speaks with lying tongue adds 
to wrong a greater wrong; 
Then, with courage true and strong, 
Always speak the truth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2026-07-30T15:27:58Z</dcterms:created>
  <dcterms:modified xsi:type="dcterms:W3CDTF">2026-07-30T15:27:58Z</dcterms:modified>
  <dc:title>Hymn : 1167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