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03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 few more marchings weary, 
Then we'll gather home ! 
A few more storm-clouds dreary, 
Then we'll gather home ! 
A few more days the cross to bear, 
And then with Christ a crown to 
A few more marchings weary, [wear; 
Then we'll gather home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'er . . time's . . rapid river, 
Soon . . we'll . . rest for ever 
No more marchings weary 
When we gather home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 A few more nights of weeping, 
Then we'll gather home ! 
A few more watches keeping, 
Then we'll gather home ! 
A few more victories over sin, 
A few more sheaves to gather in, 
A few more marchings weary, 
Then we'll gather home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A few more sweet links broken, 
Then we'll gather home ! 
A few more kind words spoken, 
Then we'll gather home ! 
A few more partings on the strand, 
And then away to Canaan's land: 
A few more marchings weary, 
Then we'll gather home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2026-07-30T09:34:10Z</dcterms:created>
  <dcterms:modified xsi:type="dcterms:W3CDTF">2026-07-30T09:34:10Z</dcterms:modified>
  <dc:title>Hymn : 512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