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8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் தந்து இரட்சிப்ப த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 வச்சது உங்க நாம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ாக்கிரமசாலிகள் மேல் ஆளுகை த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வானை வீழ்த்தியது உங்க நாம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ளிமைக்கென்று பந்தி ஒன்ற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த்தம் பண்ணும் உங்க நாம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நாமம் சொல்ல சொல்ல பேய்கள் ஓடு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ிக்கையிட்டு பாட பாட பவர் பெருகு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ங்கத்தின் மேலும் பாம்பின் மே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க்கச் செய்தது உங்க நாம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 உங்க நாமத்தில் மகத்துவம்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 உங்க நாமத்தில் வல்லமை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நாமமே என் பட்ட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நாமமே எனக்கு கேடக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நாமத்தில் விடுதலை நிச்ச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நாமத்தில் வெற்றி நிச்ச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டி கோடி நாமங்கள் வேல்ட்ல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ாலும் உங்க நாமம் ஸ்பெஷல் நாம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2026-06-10T07:29:43Z</dcterms:created>
  <dcterms:modified xsi:type="dcterms:W3CDTF">2026-06-10T07:29:43Z</dcterms:modified>
  <dc:title>துதிப் பாடல்கள் : 63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