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க ஆரா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ஆத்தும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ெற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ைகளை ஞான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ிட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பின்பற்றினால் எப்பொழு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பெ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ே உம்மில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புகு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ழியை என்ற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நான்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ம்மைப்படுத்த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கேடக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ூடுகிறார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ம் என்னை பெரியவன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காலம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்குள் பாய்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ைத் தாண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ைத் தோற்க்கட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ில் எனக்கு எல்லாம் நீர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நீர் என்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் என்ற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2026-07-30T21:41:38Z</dcterms:created>
  <dcterms:modified xsi:type="dcterms:W3CDTF">2026-07-30T21:41:38Z</dcterms:modified>
  <dc:title>துதிப் பாடல்கள் : 686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