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நல்கும் நாமம் இயேசு நாமமே 
மனச்சாந்தி தரும் இனிய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, இயேசு நாமமே 
கிறிஸ்தேசு நாம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ை தந்தை சொந்தம் யாவும் இயேசு நாமமே
தன்னை தந்த இன்ப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ற கழுவும் நாமம் இயேசு நாமமே 
உயர் பக்திதனை வளர்க்கும்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 இருள் போக்கும் நாமம் இயேசு நாமமே 
ஜீவ ஒளி வீசும்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ொன் வெள்ளி புகழ் பொருளும் இயேசு நாமமே 
என் உள்ளில் வாழும் ஏசு நாமம் இயேசு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2026-09-16T19:51:46Z</dcterms:created>
  <dcterms:modified xsi:type="dcterms:W3CDTF">2026-09-16T19:51:46Z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