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presProps" Target="presProps.xml"/>
  <Relationship Id="rId51" Type="http://schemas.openxmlformats.org/officeDocument/2006/relationships/viewProps" Target="viewProps.xml"/>
  <Relationship Id="rId5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மனச்சாட்சியும் கூடச் சாட்சியிடுகிறதினாலும், குற்றமுண்டு குற்றமில்லையென்று அவர்களுடைய சிந்தனைகள் ஒன்றையொன்று தீர்க்கிறதினாலும், நியாயப்பிரமாணத்திற்க்கேற்ற கிரியை தங்கள் இருதயங்களில் எழுதியிருக்கிறதென்று காண்பிக்கி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ுடைய மனச்சாட்சியும் கூடச் சாட்சியிடுகிறதினாலும், குற்றமுண்டு குற்றமில்லையென்று அவர்களுடைய சிந்தனைகள் ஒன்றையொன்று தீர்க்கிறதினாலும், நியாயப்பிரமாணத்திற்க்கேற்ற கிரியை தங்கள் இருதயங்களில் எழுதியிருக்கிறதென்று காண்பிக்கி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சுவிசேஷத்தின்படியே, தேவன் இயேசுகிறிஸ்துவைக்கொண்டு மனுஷருடைய அந்தரங்கங்களைக்குறித்து நியாயத்தீர்ப்புக்கொடுக்கும் நாளிலே இது விளங்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என் சுவிசேஷத்தின்படியே, தேவன் இயேசுகிறிஸ்துவைக்கொண்டு மனுஷருடைய அந்தரங்கங்களைக்குறித்து நியாயத்தீர்ப்புக்கொடுக்கும் நாளிலே இது விளங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 யூதனென்று பெயர்பெற்று, நியாயப்பிரமாணத்தின்மேல் பற்றுதலாயிருந்து, தேவனைக்குறித்து மேன்மைபாராட்ட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ியாயப்பிரமாணத்தினால் உபதேசிக்கப்பட்டவனாய், அவருடைய சித்தத்தை அறிந்து, நன்மை தீமை இன்னதென்று வகையறுக்கிறாயே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உன்னைக் குருடருக்கு வழிகாட்டியாகவும், அந்தகாரத்திலுள்ளவர்களுக்கு வெளிச்சமாகவ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ேதைகளுக்குப் போதகனாகவும், குழந்தைகளுக்கு உபாத்தியாயனாகவும், நியாயப்பிரமாணத்தின் அறிவையும் சத்தியத்தையும் காட்டிய சட்டமுடையவனாகவும் எண்ணுகிறாயே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ேதைகளுக்குப் போதகனாகவும், குழந்தைகளுக்கு உபாத்தியாயனாகவும், நியாயப்பிரமாணத்தின் அறிவையும் சத்தியத்தையும் காட்டிய சட்டமுடையவனாகவும் எண்ணுகிறாயே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யிருக்க, மற்றவனுக்குப் போதிக்கிற நீ உனக்குத்தானே போதியாமலிருக்கலாமா? களவுசெய்யக்கூடாதென்று பிரசங்கிக்கிற நீ களவுசெய்யலாமா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ுன்பு யூதரிலும் பின்பு கிரேக்கரிலும் எவன் நன்மைசெய்கிறானோ அவனுக்கு மகிமையும் கனமும் சமாதானமும் உண்டாகு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இப்படியிருக்க, மற்றவனுக்குப் போதிக்கிற நீ உனக்குத்தானே போதியாமலிருக்கலாமா? களவுசெய்யக்கூடாதென்று பிரசங்கிக்கிற நீ களவுசெய்யலாமா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ிபசாரம் செய்யக்கூடாதென்று சொல்லுகிற நீ விபசாரம் செய்யலாமா? விக்கிரகங்களை அருவருக்கிற நீ கோவில்களைக் கொள்ளையிடலாமா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விபசாரம் செய்யக்கூடாதென்று சொல்லுகிற நீ விபசாரம் செய்யலாமா? விக்கிரகங்களை அருவருக்கிற நீ கோவில்களைக் கொள்ளையிடலாமா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ியாயப்பிரமாணத்தைக் குறித்து மேன்மைபாராட்டுகிற நீ நியாயப்பிரமாணத்தை மீறிநடந்து, தேவனைக் கனவீனம்பண்ணலாமா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ழுதியிருக்கிறபடி, தேவனுடைய நாமம் புறஜாதிகளுக்குள்ளே உங்கள் மூலமாய்த் தூஷிக்கப்படுகிறதே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நியாயப்பிரமாணத்தைக் கைக்கொண்டு நடந்தால் விருத்தசேதனம் பிரயோஜனமுள்ளதுதான்; நீ நியாயப்பிரமாணத்தை மீறி நடந்தால் உன் விருத்தசேதனம் விருத்தசேதனமில்லாமையாயிற்றே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ீ நியாயப்பிரமாணத்தைக் கைக்கொண்டு நடந்தால் விருத்தசேதனம் பிரயோஜனமுள்ளதுதான்; நீ நியாயப்பிரமாணத்தை மீறி நடந்தால் உன் விருத்தசேதனம் விருத்தசேதனமில்லாமையாயிற்றே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ேலும் விருத்தசேதனமில்லாதவன் நியாயப்பிரமாணத்துக்கேற்ற நீதிகளைக் கைக்கொண்டால், அவனுடைய விருத்தசேதனமில்லாமை விருத்தசேதனம் என்றெண்ணப்படுமல்லவா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மேலும் விருத்தசேதனமில்லாதவன் நியாயப்பிரமாணத்துக்கேற்ற நீதிகளைக் கைக்கொண்டால், அவனுடைய விருத்தசேதனமில்லாமை விருத்தசேதனம் என்றெண்ணப்படுமல்லவா?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ுபாவத்தின்படி விருத்தசேதனமில்லாதவனாயிருந்தும் நியாயப்பிரமாணத்தை நிறைவேற்றுகிறவனாயிருந்தால், அவன் வேத எழுத்தும் விருத்தசேதனமும் உள்ளவனாயிருந்தும், நியாயப்பிரமாணத்தை மீறுகிற உன்னைக் குற்றப்படுத்துவானல்லவா?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ிடத்தில் பட்சபாதமில்ல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சுபாவத்தின்படி விருத்தசேதனமில்லாதவனாயிருந்தும் நியாயப்பிரமாணத்தை நிறைவேற்றுகிறவனாயிருந்தால், அவன் வேத எழுத்தும் விருத்தசேதனமும் உள்ளவனாயிருந்தும், நியாயப்பிரமாணத்தை மீறுகிற உன்னைக் குற்றப்படுத்துவானல்லவா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ஆதலால் புறம்பாக யூதனானவன் யூதனல்ல, புறம்பாக மாம்சத்தில் செய்யப்படும் விருத்தசேதனமும் விருத்தசேதனமல்ல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ள்ளத்திலே யூதனானவனே யூதன்; எழுத்தின்படி உண்டாகாமல், ஆவியின்படி இருதயத்தில் உண்டாகும் விருத்தசேதனமே விருத்தசேதனம்; இப்படிப்பட்டவனுக்குரிய புகழ்ச்சி மனுஷராலே அல்ல, தேவனாலே உண்டா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உள்ளத்திலே யூதனானவனே யூதன்; எழுத்தின்படி உண்டாகாமல், ஆவியின்படி இருதயத்தில் உண்டாகும் விருத்தசேதனமே விருத்தசேதனம்; இப்படிப்பட்டவனுக்குரிய புகழ்ச்சி மனுஷராலே அல்ல, தேவனாலே உண்டாயிருக்கிறது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மற்றவர்களைக் குற்றவாளியாகத் தீர்க்கிறவனே, நீ யாரானாலும் சரி, போக்குச்சொல்ல உனக்கு இடமில்லை; நீ குற்றமாகத் தீர்க்கிறவைகள் எவைகளோ, அவைகளை நீயே செய்கிறபடியால், நீ மற்றவர்களைக்குறித்துச் சொல்லுகிற தீர்ப்பினாலே உன்னைத்தானே குற்றவாளியாகத் தீர்க்கிறாய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மற்றவர்களைக் குற்றவாளியாகத் தீர்க்கிறவனே, நீ யாரானாலும் சரி, போக்குச்சொல்ல உனக்கு இடமில்லை; நீ குற்றமாகத் தீர்க்கிறவைகள் எவைகளோ, அவைகளை நீயே செய்கிறபடியால், நீ மற்றவர்களைக்குறித்துச் சொல்லுகிற தீர்ப்பினாலே உன்னைத்தானே குற்றவாளியாகத் தீர்க்கிறாய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கையால், மற்றவர்களைக் குற்றவாளியாகத் தீர்க்கிறவனே, நீ யாரானாலும் சரி, போக்குச்சொல்ல உனக்கு இடமில்லை; நீ குற்றமாகத் தீர்க்கிறவைகள் எவைகளோ, அவைகளை நீயே செய்கிறபடியால், நீ மற்றவர்களைக்குறித்துச் சொல்லுகிற தீர்ப்பினாலே உன்னைத்தானே குற்றவாளியாகத் தீர்க்கிறாய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ப்படிப்பட்டவைகளைச் செய்கிறவர்களுக்குத் தேவனுடைய நியாயத்தீர்ப்பு சத்தியத்தின்படியே இருக்கிறதென்று அறிந்திருக்கிறோ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டிப்பட்டவைகளைச் செய்கிறவர்களைக் குற்றவாளிகளென்று தீர்த்தும், அவைகளையே செய்கிறவனே, நீ தேவனுடைய நியாயத்தீர்ப்புக்குத் தப்பிக்கொள்ளலாமென்று நினைக்கிறாயா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ப்படிப்பட்டவைகளைச் செய்கிறவர்களைக் குற்றவாளிகளென்று தீர்த்தும், அவைகளையே செய்கிறவனே, நீ தேவனுடைய நியாயத்தீர்ப்புக்குத் தப்பிக்கொள்ளலாமென்று நினைக்கிறாயா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வர்கள் நியாயப்பிரமாணமில்லாமல் பாவஞ்செய்கிறார்களோ, அவர்கள் நியாயப்பிரமாணமில்லாமல் கெட்டுப்போவார்கள்; எவர்கள் நியாயப்பிரமாணத்துக்குட்பட்டவர்களாய்ப் பாவஞ்செய்கிறார்களோ, அவர்கள் நியாயப்பிரமாணத்தினாலே ஆக்கினைத்தீர்ப்படைவ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ல்லது தேவதயவு நீ குணப்படும்படி உன்னை ஏவுகிறதென்று அறியாமல், அவருடைய தயவு பொறுமை நீடியசாந்தம் இவைகளின் ஐசுவரியத்தை அசட்டைபண்ணுகிறாயோ?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ல்லது தேவதயவு நீ குணப்படும்படி உன்னை ஏவுகிறதென்று அறியாமல், அவருடைய தயவு பொறுமை நீடியசாந்தம் இவைகளின் ஐசுவரியத்தை அசட்டைபண்ணுகிறாயோ?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மனக்கடினத்திற்கும் குணப்படாத இருதயத்திற்கும் ஏற்றபடி, தேவனுடைய நீதியுள்ள தீர்ப்பு வெளிப்படும் கோபாக்கினைநாளிலே உனக்காகக் கோபாக்கினையைக் குவித்துக்கொள்ளுகிறாய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ன் மனக்கடினத்திற்கும் குணப்படாத இருதயத்திற்கும் ஏற்றபடி, தேவனுடைய நீதியுள்ள தீர்ப்பு வெளிப்படும் கோபாக்கினைநாளிலே உனக்காகக் கோபாக்கினையைக் குவித்துக்கொள்ளுகிறாயே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ேவன் அவனவனுடைய கிரியைகளுக்குத்தக்கதாய் அவனவனுக்குப் பலனளிப்பார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ோர்ந்துபோகாமல் நற்கிரியைகளைச் செய்து, மகிமையையும் கனத்தையும் அழியாமையையும் தேடுகிறவர்களுக்கு நித்தியஜீவனை அளிப்ப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ண்டைக்காரராயிருந்து, சத்தியத்திற்குக் கீழ்ப்படியாமல், அநியாயத்திற்குக் கீழ்ப்படிந்திருக்கிறவர்களுக்கோ உக்கிரகோபாக்கினை வர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முன்பு யூதரிலும் பின்பு கிரேக்கரிலும் பொல்லாங்குசெய்கிற எந்த மனுஷ ஆத்துமாவுக்கும் உபத்திரவமும் வியாகுலமும் உண்டா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வர்கள் நியாயப்பிரமாணமில்லாமல் பாவஞ்செய்கிறார்களோ, அவர்கள் நியாயப்பிரமாணமில்லாமல் கெட்டுப்போவார்கள்; எவர்கள் நியாயப்பிரமாணத்துக்குட்பட்டவர்களாய்ப் பாவஞ்செய்கிறார்களோ, அவர்கள் நியாயப்பிரமாணத்தினாலே ஆக்கினைத்தீர்ப்படைவ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ியாயப்பிரமாணத்தைக் கேட்கிறவர்கள் தேவனுக்கு முன்பாக நீதிமான்களல்ல, நியாயப்பிரமாணத்தின்படி செய்கிறவர்களே நீதிமான்களாக்கப்படுவ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ியாயப்பிரமாணத்தைக் கேட்கிறவர்கள் தேவனுக்கு முன்பாக நீதிமான்களல்ல, நியாயப்பிரமாணத்தின்படி செய்கிறவர்களே நீதிமான்களாக்கப்பட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ன்றியும் நியாயப்பிரமாணமில்லாத புறஜாதிகள் சுபாவமாய் நியாயப்பிரமாணத்தின்படி செய்கிறபோது, நியாயப்பிரமாணமில்லாத அவர்கள் தங்களுக்குத் தாங்களே நியாயப்பிரமாணமாயிரு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ன்றியும் நியாயப்பிரமாணமில்லாத புறஜாதிகள் சுபாவமாய் நியாயப்பிரமாணத்தின்படி செய்கிறபோது, நியாயப்பிரமாணமில்லாத அவர்கள் தங்களுக்குத் தாங்களே நியாயப்பிரமாணமாயிருக்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9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वे व्यवस्था की बातें अपने अपने हृदयों में लिखी हुई दिखते हैं और उन के विवेक भी गवाही देते है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और उन की चिन्ताएं परस्पर दोष लगाती, या उन्हें निर्दोष ठहरात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जिस दिन परमेश्वर मेरे सुसमाचार के अनुसार यीशु मसीह के द्वारा मनुष्यों की गुप्त बातों का न्या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करेगा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यदि तू यहूदी कहलाता है, और व्यवस्था पर भरोसा रखता है, और परमेश्वर के विषय में घमण्ड कर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और उस की इच्छा जानता और व्यवस्था की शिक्षा पाकर उत्तम उत्तम बातों को प्रिय जान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और अपने पर भरोसा रखता है, कि मैं अन्धों का अगुवा, और अन्धकार में पड़े हुओं की ज्योति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और बुद्धिहीनों का सिखाने वाला, और बालकों का उपदेशक हूं, और ज्ञान, और सत्य का नमूना, जो व्यवस्थ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में है, मुझे मिल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सो क्या तू जो औरों को सिखाता है, अपने आप को नहीं सिखाता? क्या तू जो चोरी न करने का उपदेश दे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पर महिमा और आदर ओर कल्याण हर एक को मिलेगा, जो भला करता है, पहिले यहूदी को फिर यूनानी को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, आप ही चोरी करता है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तू जो कहता है, व्यभिचार न करना, क्या आप ही व्यभिचार करता है? तू जो मूरतों से घृणा करता है, क्य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आप ही मन्दिरों को लूटत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तू जो व्यवस्था के विषय में घमण्ड करता है, क्या व्यवस्था न मानकर, परमेश्वर का अनादर करता है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क्योंकि तुम्हारे कारण अन्यजातियों में परमेश्वर के नाम की निन्दा की जाती है जैसा लिखा भ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यदि तू व्यवस्था पर चले, तो खतने से लाभ तो है, परन्तु यदि तू व्यवस्था को न माने, तो तेरा खतना बि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खतना की दशा ठहर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सो यदि खतना रहित मनुष्य व्यवस्था की विधियों को माना करे, तो क्या उस की बिन खतना की दशा खतने क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बराबर न गिनी जाएगी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और जो मनुष्य जाति के कारण बिन खतना रहा यदि वह व्यवस्था को पूरा करे, तो क्या तुझे जो लेख पाने औ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क्योंकि परमेश्वर किसी का पक्ष नहीं करत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खतना किए जाने पर भी व्यवस्था को माना नहीं करता है, दोषी न ठहराएग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क्योंकि वह यहूदी नहीं, जो प्रगट में यहूदी है और न वह खतना है जो प्रगट में है, और देह में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पर यहूदी वही है, जो मन में है; और खतना वही है, जो हृदय का और आत्मा में है; न कि लेख का: ऐसे क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्रशंसा मनुष्यों की ओर से नहीं, परन्तु परमेश्वर की ओर से होती है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सो हे दोष लगाने वाले, तू कोई क्यों न हो; तू निरुत्तर है! क्योंकि जिस बात में तू दूसरे पर दो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लगाता है, उसी बात में अपने आप को भी दोषी ठहराता है, इसलिये कि तू जो दोष लगाता है, आप ही वही काम करत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और हम जानते हैं, कि ऐसे ऐसे काम करने वालों पर परमेश्वर की ओर से ठीक ठीक दण्ड की आज्ञा होती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और हे मनुष्य, तू जो ऐसे ऐसे काम करने वालों पर दोष लगाता है, और आप वे ही काम करता है; क्या यह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समझता है, कि तू परमेश्वर की दण्ड की आज्ञा से बच जाएग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इसलिये कि जिन्हों ने बिना व्यवस्था पाए पाप किया, वे बिना व्यवस्था के नाश भी होंगे, और जिन्हों न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क्या तू उस की कृपा, और सहनशीलता, और धीरज रूपी धन को तुच्छ जानता है और कया यह नहीं समझता, क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रमेश्वर की कृपा तुझे मन फिराव को सिखाती है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पर अपनी कठोरता और हठीले मन के अनुसार उसके क्रोध के दिन के लिये, जिस में परमेश्वर का सच्चा न्या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प्रगट होगा, अपने निमित क्रोध कमा रहा है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वह हर एक को उसके कामों के अनुसार बदला द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जो सुकर्म में स्थिर रहकर महिमा, और आदर, और अमरता की खोज में है, उन्हें वह अनन्त जीवन द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पर जो विवादी हैं, और सत्य को नहीं मानते, वरन अधर्म को मानते हैं, उन पर क्रोध और कोप पड़े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और क्लेश और संकट हर एक मनुष्य के प्राण पर जो बुरा करता है आएगा, पहिले यहूदी पर फिर यूनानी पर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्यवस्था पाकर पाप किया, उन का दण्ड व्यवस्था के अनुसार होगा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क्योंकि परमेश्वर के यहां व्यवस्था के सुनने वाले धर्मी नहीं, पर व्यवस्था पर चलने वाले धर्मी ठहराए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जाएंगे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फिर जब अन्यजाति लोग जिन के पास व्यवस्था नहीं, स्वभाव ही से व्यवस्था की बातों पर चलते हैं, त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व्यवस्था उन के पास न होने पर भी वे अपने लिये आप ही व्यवस्था हैं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2026-06-20T08:12:18Z</dcterms:created>
  <dcterms:modified xsi:type="dcterms:W3CDTF">2026-06-20T08:12:18Z</dcterms:modified>
  <dc:title>ரோமர்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