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அந்த தேசத்து ஜனங்கள் யூதா ஜனத்தின் கைகளைத் தளரப்பண்ணி, கட்டாதபடிக்கு அவர்களைச் சங்கடப்படுத்த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ால் அந்த தேசத்து ஜனங்கள் யூதா ஜனத்தின் கைகளைத் தளரப்பண்ணி, கட்டாதபடிக்கு அவர்களைச் சங்கடப்படுத்த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ர்சியாவின் ராஜாவாகிய கோரேசின் காலமுழுதும் தரியு என்னும் பெர்சியா ராஜா அரசண்டகாலமட்டும், அவர்கள் யோசனையை அவத்தமாக்கும்படி அவர்களுக்கு விரோதமாய் ஆலோசனைக்காரருக்குக் கைக்கூலி கட்ட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ர்சியாவின் ராஜாவாகிய கோரேசின் காலமுழுதும் தரியு என்னும் பெர்சியா ராஜா அரசண்டகாலமட்டும், அவர்கள் யோசனையை அவத்தமாக்கும்படி அவர்களுக்கு விரோதமாய் ஆலோசனைக்காரருக்குக் கைக்கூலி கட்ட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ாஸ்வேரு அரசாளுகிறபோது, அவனுடைய ராஜ்யபாரத்தின் துவக்கத்திலே, யூதாவிலும் எருசலேமிலும் குடியிருக்கிறவர்களுக்கு விரோதமாகப் பிரியாது எழுத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காஸ்வேரு அரசாளுகிறபோது, அவனுடைய ராஜ்யபாரத்தின் துவக்கத்திலே, யூதாவிலும் எருசலேமிலும் குடியிருக்கிறவர்களுக்கு விரோதமாகப் பிரியாது எழுத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ர்தசஷ்டாவின் நாட்களிலும், பிஸ்லாமும், மித்திரேதாத்தும், தாபெயேலும், மற்றுமுள்ள அவர்கள் வகையராவும், பெர்சியா ராஜாவான அர்தசஷ்டாவுக்கு ஒரு மனு எழுதினார்கள்; அந்த மனு சீரிய எழுத்திலும் சீரியபாஷையிலும் எழுதி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ர்தசஷ்டாவின் நாட்களிலும், பிஸ்லாமும், மித்திரேதாத்தும், தாபெயேலும், மற்றுமுள்ள அவர்கள் வகையராவும், பெர்சியா ராஜாவான அர்தசஷ்டாவுக்கு ஒரு மனு எழுதினார்கள்; அந்த மனு சீரிய எழுத்திலும் சீரியபாஷையிலும் எழுதி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ர்தசஷ்டாவின் நாட்களிலும், பிஸ்லாமும், மித்திரேதாத்தும், தாபெயேலும், மற்றுமுள்ள அவர்கள் வகையராவும், பெர்சியா ராஜாவான அர்தசஷ்டாவுக்கு ஒரு மனு எழுதினார்கள்; அந்த மனு சீரிய எழுத்திலும் சீரியபாஷையிலும் எழுதி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லோசனைத் தலைவனாகிய ரெகூமும் கணக்கனாகிய சிம்சாவும் எருசலேமுக்கு விரோதமாக அர்தசஷ்டா என்னும் ராஜாவுக்கு எழுதின மனுவிலே கையொப்பம் போட்டவர்கள் யாரென்றால்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ையிருப்பிலிருந்து வந்த ஜனங்கள் இஸ்ரவேலின் தேவனாகிய கர்த்தருக்கு ஆலயத்தைக் கட்டுகிறார்களென்று யூதாவுக்கும் பென்யமீனுக்குமிருந்த சத்துருக்கள் கேள்விப்ப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லோசனைத் தலைவனாகிய ரெகூமும் கணக்கனாகிய சிம்சாவும் எருசலேமுக்கு விரோதமாக அர்தசஷ்டா என்னும் ராஜாவுக்கு எழுதின மனுவிலே கையொப்பம் போட்டவர்கள் யாரென்றால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லோசனைத் தலைவனாகிய ரெகூமும், கணக்கனாகிய சிம்சாயும், மற்றுமுள்ள அவர்கள் வகையராவாகிய தீனாவியர், அபற்சாத்தியர், தர்பேலியர், அப்பார்சியர், அற்கேவியர், பாபிலோனியர், சூஷங்கியர், தெகாவியர், ஏலாமியரானவர்கள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லோசனைத் தலைவனாகிய ரெகூமும், கணக்கனாகிய சிம்சாயும், மற்றுமுள்ள அவர்கள் வகையராவாகிய தீனாவியர், அபற்சாத்தியர், தர்பேலியர், அப்பார்சியர், அற்கேவியர், பாபிலோனியர், சூஷங்கியர், தெகாவியர், ஏலாமியரானவர்கள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லோசனைத் தலைவனாகிய ரெகூமும், கணக்கனாகிய சிம்சாயும், மற்றுமுள்ள அவர்கள் வகையராவாகிய தீனாவியர், அபற்சாத்தியர், தர்பேலியர், அப்பார்சியர், அற்கேவியர், பாபிலோனியர், சூஷங்கியர், தெகாவியர், ஏலாமியரானவர்கள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வரும் பேர்பெற்றவருமான அஸ்னாப்பார் அவ்விடங்களிலிருந்து அழைத்துக்கொண்டுவந்து சமாரியாவின் பட்டணத்தை குடியேறப்பண்ணின மற்ற ஜனங்களும், நதிக்கு இப்பாலே இருக்கிற மற்ற ஜனங்களு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வரும் பேர்பெற்றவருமான அஸ்னாப்பார் அவ்விடங்களிலிருந்து அழைத்துக்கொண்டுவந்து சமாரியாவின் பட்டணத்தை குடியேறப்பண்ணின மற்ற ஜனங்களும், நதிக்கு இப்பாலே இருக்கிற மற்ற ஜனங்களு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ர்தசஷ்டா என்னும் ராஜாவுக்கு அனுப்பின மனுவின் நகலாவது: நதிக்கு இப்புறத்தில் இருக்கிற உமது அடியார் முதலானவர்கள் அறிவிக்கிறது என்னவென்றா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அர்தசஷ்டா என்னும் ராஜாவுக்கு அனுப்பின மனுவின் நகலாவது: நதிக்கு இப்புறத்தில் இருக்கிற உமது அடியார் முதலானவர்கள் அறிவிக்கிறது என்னவென்றா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ிறையிருப்பிலிருந்து வந்த ஜனங்கள் இஸ்ரவேலின் தேவனாகிய கர்த்தருக்கு ஆலயத்தைக் கட்டுகிறார்களென்று யூதாவுக்கும் பென்யமீனுக்குமிருந்த சத்துருக்கள் கேள்விப்ப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ிடத்திலிருந்து எங்களிடத்திற்கு வந்த யூதர் எருசலேமிலே கூடி, கலகமும் பொல்லாப்புமான அந்தப் பட்டணத்திற்கு அஸ்திபாரங்களை இணைத்து, அதின் மதில்களை எழுப்பிக்கட்டுகிறார்கள் என்பது ராஜாவுக்கு அறியலாவ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இந்தப் பட்டணம் கட்டப்பட்டு, அலங்கங்கள் எடுப்பிக்கப்பட்டுத் தீர்ந்தால், அவர்கள் பகுதியையும் தீர்வையையும் ஆயத்தையும் கொடுக்கமாட்டார்கள், அதில் ராஜாக்களின் வருமானத்திற்கு நஷ்டம் வரும் என்று ராஜாவுக்கு அறியலாவ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இந்தப் பட்டணம் கட்டப்பட்டு, அலங்கங்கள் எடுப்பிக்கப்பட்டுத் தீர்ந்தால், அவர்கள் பகுதியையும் தீர்வையையும் ஆயத்தையும் கொடுக்கமாட்டார்கள், அதில் ராஜாக்களின் வருமானத்திற்கு நஷ்டம் வரும் என்று ராஜாவுக்கு அறியலாவத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நாங்கள் அரமனை உப்புத் தின்கிறபடியினால், ராஜாவுக்குக் குறைவுவரப் பார்த்திருக்கிறது எங்களுக்கு அடாதகாரியம்; ஆகையால் நாங்கள் இதை அனுப்பி, ராஜாவுக்குத் தெரியப்படுத்துகிற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ோதும் நாங்கள் அரமனை உப்புத் தின்கிறபடியினால், ராஜாவுக்குக் குறைவுவரப் பார்த்திருக்கிறது எங்களுக்கு அடாதகாரியம்; ஆகையால் நாங்கள் இதை அனுப்பி, ராஜாவுக்குத் தெரியப்படுத்துகிற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்முடைய பிதாக்களின் நடபடிபுஸ்தகங்களில் சோதித்துப்பார்க்க உத்தரவாகவேண்டும்; அப்பொழுது இந்தப் பட்டணம் கலகமும், ராஜாக்களுக்கும் சீமைகளுக்கும் நஷ்டமும் உண்டாக்குகிற பட்டணம் என்றும், பூர்வகாலமுதல் கலாதி உள்ளதாயிருந்தபடியினால் இந்தப் பட்டணம் பாழ்க்கடிக்கப்பட்டது என்றும், அந்த நடபடிபுஸ்தகங்களில் கண்டறியல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ந்தப் பட்டணம் கட்டப்பட்டு; இதின் அலங்கங்கள் எடுப்பிக்கப்பட்டுத் தீர்ந்தால், நதிக்கு இப்புறத்திலே உமக்கு ஒன்றும் இராதேபோம் என்பதை ராஜாவுக்கு அறியப்படுத்துகிறோம் என்று எழுதி அனுப்ப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ந்தப் பட்டணம் கட்டப்பட்டு; இதின் அலங்கங்கள் எடுப்பிக்கப்பட்டுத் தீர்ந்தால், நதிக்கு இப்புறத்திலே உமக்கு ஒன்றும் இராதேபோம் என்பதை ராஜாவுக்கு அறியப்படுத்துகிறோம் என்று எழுதி அனுப்பி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ராஜா ஆலோசனைத்தலைவனாகிய ரெகூமுக்கும், கணக்கனாகிய சிம்சாயிக்கும், சமாரியாவில் குடியிருக்கிற மற்றுமுள்ள அவர்களுடைய வகையராவுக்கும், நதிக்கு அப்புறத்தில் இருக்கிற மற்றவர்களுக்கும் எழுதியனுப்பின பிரதியுத்தரமாவது: உங்களுக்குச் சமாதான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ராஜா ஆலோசனைத்தலைவனாகிய ரெகூமுக்கும், கணக்கனாகிய சிம்சாயிக்கும், சமாரியாவில் குடியிருக்கிற மற்றுமுள்ள அவர்களுடைய வகையராவுக்கும், நதிக்கு அப்புறத்தில் இருக்கிற மற்றவர்களுக்கும் எழுதியனுப்பின பிரதியுத்தரமாவது: உங்களுக்குச் சமாதான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ராஜா ஆலோசனைத்தலைவனாகிய ரெகூமுக்கும், கணக்கனாகிய சிம்சாயிக்கும், சமாரியாவில் குடியிருக்கிற மற்றுமுள்ள அவர்களுடைய வகையராவுக்கும், நதிக்கு அப்புறத்தில் இருக்கிற மற்றவர்களுக்கும் எழுதியனுப்பின பிரதியுத்தரமாவது: உங்களுக்குச் சமாதான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ங்கள் அனுப்பின மனு நமது சமுகத்தில் தீர்க்கமாய் வாசிக்கப்பட்ட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உத்தரவினால் சோதித்துப் பார்க்கும்போது, அந்தப் பட்டணம் பூர்வகாலமுதல் ராஜாக்களுக்கு விரோதமாய் எழும்பினது என்றும், அதிலே கலகமும் ராஜதுரோகமும் காணப்பட்டது என்ற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ம்முடைய உத்தரவினால் சோதித்துப் பார்க்கும்போது, அந்தப் பட்டணம் பூர்வகாலமுதல் ராஜாக்களுக்கு விரோதமாய் எழும்பினது என்றும், அதிலே கலகமும் ராஜதுரோகமும் காணப்பட்டது என்றும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ில் வல்லமையுள்ள ராஜாக்கள் இருந்தார்கள் என்றும், அவர்கள் நதிக்கு அப்புறத்தில் இருக்கிற சகல தேசங்களையும் ஆண்டுவந்தார்கள் என்றும் பகுதியும் தீர்வையும் ஆயமும் அவர்களுக்குச் செலுத்தப்பட்டது என்றும் தெரியவருகிற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ருசலேமில் வல்லமையுள்ள ராஜாக்கள் இருந்தார்கள் என்றும், அவர்கள் நதிக்கு அப்புறத்தில் இருக்கிற சகல தேசங்களையும் ஆண்டுவந்தார்கள் என்றும் பகுதியும் தீர்வையும் ஆயமும் அவர்களுக்குச் செலுத்தப்பட்டது என்றும் தெரியவருகி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ம் நம்மிடத்திலிருந்து மறுஉத்தரவு பிறக்கும்வரையும் அந்த மனிதர் அந்தப் பட்டணத்தைக் கட்டாமல் நிறுத்திவிடும்படி கட்டளையிட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ொழுதும் நம்மிடத்திலிருந்து மறுஉத்தரவு பிறக்கும்வரையும் அந்த மனிதர் அந்தப் பட்டணத்தைக் கட்டாமல் நிறுத்திவிடும்படி கட்டளையிடுங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ிலே நீங்கள் தவறாதபடி எச்சரிக்கையாயிருங்கள்; ராஜாக்களுக்கு நஷ்டமும் சேதமும் வரவேண்டியது என்ன என்று எழுதி அனுப்ப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திலே நீங்கள் தவறாதபடி எச்சரிக்கையாயிருங்கள்; ராஜாக்களுக்கு நஷ்டமும் சேதமும் வரவேண்டியது என்ன என்று எழுதி அனுப்ப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அர்தசஷடாவுடைய உத்தரவின் நகல் ரெகூமுக்கும், கணக்கனாகிய சிம்சாயிக்கும், அவர்கள் வகையராவுக்கு முன்பாக வாசிக்கப்பட்டபோது, அவர்கள் தீவிரத்துடனே எருசலேமிலிருக்கிற யூதரிடத்திற்குப் போய், பலவந்தத்தோடும் கட்டாயத்தோடும் அவர்களை வேலைசெய்யாதபடிக்கு நிறுத்திப்போ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அர்தசஷடாவுடைய உத்தரவின் நகல் ரெகூமுக்கும், கணக்கனாகிய சிம்சாயிக்கும், அவர்கள் வகையராவுக்கு முன்பாக வாசிக்கப்பட்டபோது, அவர்கள் தீவிரத்துடனே எருசலேமிலிருக்கிற யூதரிடத்திற்குப் போய், பலவந்தத்தோடும் கட்டாயத்தோடும் அவர்களை வேலைசெய்யாதபடிக்கு நிறுத்திப்போட்ட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வாகிய அர்தசஷடாவுடைய உத்தரவின் நகல் ரெகூமுக்கும், கணக்கனாகிய சிம்சாயிக்கும், அவர்கள் வகையராவுக்கு முன்பாக வாசிக்கப்பட்டபோது, அவர்கள் தீவிரத்துடனே எருசலேமிலிருக்கிற யூதரிடத்திற்குப் போய், பலவந்தத்தோடும் கட்டாயத்தோடும் அவர்களை வேலைசெய்யாதபடிக்கு நிறுத்திப்போட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ருசலேமிலுள்ள தேவனுடைய ஆலயத்தின் வேலை தடைபட்டு, பெர்சியாவின் ராஜாவாகிய தரியு ராஜ்யபாரம்பண்ணின இரண்டாம் வருஷமட்டும் நிறுத்தப்பட்ட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எருசலேமிலுள்ள தேவனுடைய ஆலயத்தின் வேலை தடைபட்டு, பெர்சியாவின் ராஜாவாகிய தரியு ராஜ்யபாரம்பண்ணின இரண்டாம் வருஷமட்டும் நிறுத்தப்பட்ட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செருபாபேலிடத்துக்கும் தலைவரான பிதாக்களிடத்துக்கும் வந்து; உங்களோடேகூட நாங்களும் கட்டுவோம்; உங்களைப்போல நாங்களும் உங்கள் தேவனை நாடுவோம்; இவ்விடத்துக்கு எங்களை வரப்பண்ணின அசீரியாவின் ராஜாவாகிய எசரத்தோன் நாட்கள் முதற்கொண்டு அவருக்கு நாங்களும் பலியிட்டுவருகிறோமென்று அவர்களோடே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ச் செருபாபேலும், யெசுவாவும், இஸ்ரவேலில் மற்றுமுள்ள தலைவரான பிதாக்களும் அவர்களை நோக்கி: எங்கள் தேவனுக்கு ஆலயத்தைக் கட்டுகிறதற்கு உங்களுக்கும் எங்களுக்கும் சம்பந்தமில்லை; பெர்சியாவின் ராஜாவாகிய கோரேஸ் ராஜா எங்களுக்குக் கட்டளையிட்டபடி, நாங்களே இஸ்ரவேலின் தேவனாகிய கர்த்தருக்கு அதைக் கட்டுவோ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the people of the land weakened the hands of the people of Judah, and troubled them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ired counsellors against them, to frustrate their purpose, all the days of Cyrus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ia, even until the reign of Darius king of Pers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in the reign of Ahasuerus, in the beginning of his reign, wrote they unto him an accus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inhabitants of Judah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n the days of Artaxerxes wrote Bishlam, Mithredath, Tabeel, and the rest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panions, unto Artaxerxes king of Persia; and the writing of the letter was written in the Syri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ngue, and interpreted in the Syrian ton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Rehum the chancellor and Shimshai the scribe wrote a letter against Jerusalem to Artaxerx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the adversaries of Judah and Benjamin heard that the children of the captivity buil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in this sor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wrote Rehum the chancellor, and Shimshai the scribe, and the rest of their companions;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naites, the Apharsathchites, the Tarpelites, the Apharsites, the Archevites, the Babylonian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sanchites, the Dehavites, and the Elam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rest of the nations whom the great and noble Asnapper brought over, and se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Samaria, and the rest that are on this side the river, and at such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is is the copy of the letter that they sent unto him, even unto Artaxerxes the king;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the men on this side the river, and at such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 it known unto the king, that the Jews which came up from you to us are come unto 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ing the rebellious and the bad city, and have set up the walls thereof, and join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mple unto the LORD God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 it known now unto the king, that, if this city be built, and the walls set up again,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they not pay toll, tribute, and custom, and so you shall spoil the revenue of the k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w because we have maintenance from the king's palace, and it was not meet for us to se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dishonour, therefore have we sent and certified the k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search may be made in the book of the records of your fathers: so shall you fi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ok of the records, and know that this city is a rebellious city, and hurtful unto king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vinces, and that they have moved sedition within the same of old time: for which cause was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e certify the king that, if this city be built again, and the walls thereof set up, by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they came to Zerubbabel, and to the chief of the fathers, and said unto them, Let us bu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ans you shall have no portion on this side the 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sent the king an answer unto Rehum the chancellor, and to Shimshai the scribe, and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t of their companions that dwell in Samaria, and unto the rest beyond the river, Peace, and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letter which all of you sent unto us has been plainly read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commanded, and search has been made, and it is found that this city of old time has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surrection against kings, and that rebellion and sedition have been mad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re have been mighty kings also over Jerusalem, which have ruled over all countries beyo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; and toll, tribute, and custom, was paid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Give all of you now commandment to cause these men to cease, and that this city be not buil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: for we seek your God, as all of you do; and we do sacrifice unto him since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another commandment shall be given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ake heed now that all of you fail not to do this: why should damage grow to the hur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ow when the copy of king Artaxerxes' letter was read before Rehum, and Shimshai the scrib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companions, they went up in haste to Jerusalem unto the Jews, and made them to cease by for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o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ceased the work of the house of God which is at Jerusalem. So it ceased unto the seco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of the reign of Darius king of Pers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arhaddon king of Assur, which brought us up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Zerubbabel, and Jeshua, and the rest of the chief of the fathers of Israel, said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have nothing to do with us to build an house unto our God; but we ourselves together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ild unto the LORD God of Israel, as king Cyrus the king of Persia has commande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2026-07-18T23:36:34Z</dcterms:created>
  <dcterms:modified xsi:type="dcterms:W3CDTF">2026-07-18T23:36:34Z</dcterms:modified>
  <dc:title>எஸ்றா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