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ஜமான் அவனை நோக்கி: நல்லது உத்தம ஊழியக்காரனே, நீ கொஞ்சத்தில் உண்மையுள்ளவனாயிருந்தபடியால் பத்துப் பட்டணங்களுக்கு அதிகாரியாயிரு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இரண்டாம் ஊழியக்காரன் வந்து: ஆண்டவனே, உம்முடைய ராத்தலினால் ஐந்துராத்தல் ஆதாயம் கிடைத்தத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யும் அவன் நோக்கி: நீயும் ஐந்து பட்டணங்களுக்கு அதிகாரியாயிர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வேறொருவன் வந்து: ஆண்டவனே, இதோ, உம்முடைய ராத்தல், இதை ஒரு சீலையிலே வைத்திருந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வைக்காததை எடுக்கிறவரும், விதைக்காததை அறுக்கிறவருமான கடினமுள்ள மனுஷனென்று அறிந்து, உமக்குப் பயந்திருந்த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வைக்காததை எடுக்கிறவரும், விதைக்காததை அறுக்கிறவருமான கடினமுள்ள மனுஷனென்று அறிந்து, உமக்குப் பயந்திருந்த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பொல்லாத ஊழியக்காரனே, உன் வாய்ச்சொல்லைக்கொண்டே உன்னை நியாயந்தீர்க்கிறேன். நான் வைக்காததை எடுக்கிறவனும், விதைக்காததை அறுக்கிறவனுமான கடினமுள்ள மனுஷனென்று அறிந்தாயே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பொல்லாத ஊழியக்காரனே, உன் வாய்ச்சொல்லைக்கொண்டே உன்னை நியாயந்தீர்க்கிறேன். நான் வைக்காததை எடுக்கிறவனும், விதைக்காததை அறுக்கிறவனுமான கடினமுள்ள மனுஷனென்று அறிந்தாயே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ே ஏன் நீ என் திரவியத்தைக் காசுக்கடையிலே வைக்கவில்லை; வைத்திருந்தால் நான் வரும்போது, அதை வட்டியோடே வரப்பற்றிக்கொள்வேனே என்று சொல்லி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மீபமாய் நிற்கிறவர்களை நோக்கி: அந்த ராத்தலை அவன் கையிலிருந்தெடுத்து, பத்துராத்தல் உள்ளவனுக்குக் கொடுங்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ப்படும்போது, அவன் தன் ஊழியக்காரரில் பத்துப்பேரை அழைத்து, அவர்களிடத்தில் பத்துராத்தல் திரவியங்கொடுத்து: நான் திரும்பிவருமளவும் இதைக்கொண்டு வியாபாரம்பண்ணுங்கள் என்று சொன்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மீபமாய் நிற்கிறவர்களை நோக்கி: அந்த ராத்தலை அவன் கையிலிருந்தெடுத்து, பத்துராத்தல் உள்ளவனுக்குக் கொடுங்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கள்: ஆண்டவனே, அவனுக்குப் பத்துராத்தல் இருக்கிறதே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ன்: உள்ளவன் எவனுக்குங் கொடுக்கப்படும், இல்லாதவனிடத்தில் உள்ளதும் எடுத்துக்கொள்ளப்படும் என்று உங்களுக்குச் 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ன்: உள்ளவன் எவனுக்குங் கொடுக்கப்படும், இல்லாதவனிடத்தில் உள்ளதும் எடுத்துக்கொள்ளப்படும் என்று உங்களுக்க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ன்றியும் தங்கள்மேல் நான் ராஜாவாகிறதற்கு மனதில்லாதிருந்தவர்களாகிய என்னுடைய சத்துருக்களை இங்கே கொண்டுவந்து, எனக்கு முன்பாக வெட்டிப்போடுங்கள் என்று சொன்னான் என்றார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ன்றியும் தங்கள்மேல் நான் ராஜாவாகிறதற்கு மனதில்லாதிருந்தவர்களாகிய என்னுடைய சத்துருக்களை இங்கே கொண்டுவந்து, எனக்கு முன்பாக வெட்டிப்போடுங்கள் என்று சொன்னான் என்றார்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ைகளை அவர் சொன்னபின்பு எருசலேமுக்குப் புறப்பட்டு, முந்திநடந்துபோ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 ஒலிவமலையென்னப்பட்ட மலையின் அருகான பெத்பகே பெத்தானியா என்னும் ஊர்களுக்குச் சமீபித்தபோது, தம்முடைய சீஷரில் இரண்டுபேரை நோக்கி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 ஒலிவமலையென்னப்பட்ட மலையின் அருகான பெத்பகே பெத்தானியா என்னும் ஊர்களுக்குச் சமீபித்தபோது, தம்முடைய சீஷரில் இரண்டுபேரை நோக்கி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எதிரே இருக்கிற கிராமத்துக்குப் போங்கள், அதிலே பிரவேசிக்கும்போது மனுஷரிலொருவனும் ஒருக்காலும் ஏறியிராத கழுதைக்குட்டியைக் கட்டியிருக்கக் காண்பீர்கள், அதை அவிழ்த்துக்கொண்டு வா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ப்படும்போது, அவன் தன் ஊழியக்காரரில் பத்துப்பேரை அழைத்து, அவர்களிடத்தில் பத்துராத்தல் திரவியங்கொடுத்து: நான் திரும்பிவருமளவும் இதைக்கொண்டு வியாபாரம்பண்ணுங்கள் என்று சொன்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ு எதிரே இருக்கிற கிராமத்துக்குப் போங்கள், அதிலே பிரவேசிக்கும்போது மனுஷரிலொருவனும் ஒருக்காலும் ஏறியிராத கழுதைக்குட்டியைக் கட்டியிருக்கக் காண்பீர்கள், அதை அவிழ்த்துக்கொண்டு வா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ை ஏன் அவிழ்க்கிறீர்களென்று யாராவது உங்களிடத்தில் கேட்டால், அது ஆண்டவருக்கு வேண்டுமென்று சொல்லுங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னுப்பப்பட்டவர்கள் போய், தங்களுக்கு அவர் சொன்னபடியே கண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ழுதைக்குட்டியை அவர்கள் அவிழ்க்கும்போது, அதற்கு உடையவர்கள்: குட்டியை ஏன் அவிழ்க்கிறீர்கள் என்று கே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கள்: அது ஆண்டவருக்கு வேண்டுமென்று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எரிகோவில் பிரவேசித்து, அதின் வழியாக நடந்துபோகையி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ை இயேசுவினிடத்தில் கொண்டுவந்து, தங்கள் வஸ்திரங்களை அதின்மேல்போட்டு, இயேசுவை அதின்மேல் ஏற்ற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யக்காரருக்குத் தலைவனும் ஐசுவரியவானுமாயிருந்த சகேயு என்னப்பட்ட ஒரு மனுஷன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எப்படிப்பட்டவரோ என்று அவரைப் பார்க்க வகைதேடினான். அவன் குள்ளனானபடியால், ஜனக்கூட்டத்தில் அவரைக் காணக்கூட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போகையில், அவர்கள் தங்கள் வஸ்திரங்களை வழியிலே விர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டைய ஊரார் அவனைப் பகைத்து, இவன் எங்கள் மேல் ராஜாவாயிருக்கிறது எங்களுக்கு மனதில்லையென்று சொல்லும்படி அவன் பின்னே ஸ்தானாபதிகளை அனுப்ப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ோகும் வழியில் முன்னாக ஓடி, அவரைப் பார்க்கும்படி ஒரு காட்டத்தி மரத்தில் ஏற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போகும் வழியில் முன்னாக ஓடி, அவரைப் பார்க்கும்படி ஒரு காட்டத்தி மரத்தில் ஏற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ந்த இடத்தில் வந்தபோது, அண்ணாந்துபார்த்து, அவனைக் கண்டு: சகேயுவே, நீ சீக்கிரமாய் இறங்கிவா, இன்றைக்கு நான் உன் வீட்டிலே தங்கவேண்ட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ந்த இடத்தில் வந்தபோது, அண்ணாந்துபார்த்து, அவனைக் கண்டு: சகேயுவே, நீ சீக்கிரமாய் இறங்கிவா, இன்றைக்கு நான் உன் வீட்டிலே தங்கவேண்டு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ஒலிவமலையின் அடிவாரத்துக்குச் சமீபமாய் வருகையில் திரளானகூட்டமாகிய சீஷரெல்லாரும் தாங்கள் கண்ட சகல அற்புதங்களையுங்குறித்துச் சந்தோஷப்பட்ட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ஒலிவமலையின் அடிவாரத்துக்குச் சமீபமாய் வருகையில் திரளானகூட்டமாகிய சீஷரெல்லாரும் தாங்கள் கண்ட சகல அற்புதங்களையுங்குறித்துச் சந்தோஷப்பட்ட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ீக்கிரமாய் இறங்கி, சந்தோஷத்தோடே அவரை அழைத்துக்கொண்டு போ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க் கண்ட யாவரும்: இவர் பாவியான மனுஷனிடத்தில் தங்கும்படிபோனார் என்று முறுமுறு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கேயு நின்று, கர்த்தரை நோக்கி: ஆண்டவரே, என் ஆஸ்திகளில் பாதியை ஏழைகளுக்குக் கொடுக்கிறேன், நான் ஒருவனிடத்தில் எதையாகிலும் அநியாயமாய் வாங்கினதுண்டானால், நாலத்தனையாகத் திரும்பச் செலுத்துகிற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கேயு நின்று, கர்த்தரை நோக்கி: ஆண்டவரே, என் ஆஸ்திகளில் பாதியை ஏழைகளுக்குக் கொடுக்கிறேன், நான் ஒருவனிடத்தில் எதையாகிலும் அநியாயமாய் வாங்கினதுண்டானால், நாலத்தனையாகத் திரும்பச் செலுத்துகிற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டைய ஊரார் அவனைப் பகைத்து, இவன் எங்கள் மேல் ராஜாவாயிருக்கிறது எங்களுக்கு மனதில்லையென்று சொல்லும்படி அவன் பின்னே ஸ்தானாபதிகளை அனுப்ப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அவனை நோக்கி: இன்றைக்கு இந்த வீட்டுக்கு இரட்சிப்பு வந்தது; இவனும் ஆபிரகாமுக்குக் குமாரனாயிருக்கிறான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ழந்துபோனதைத் தேடவும் இரட்சிக்கவுமே மனுஷகுமாரன் வந்திருக்கிறார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இவைகளைக் கேட்டுக் கொண்டிருக்கையில், அவர் எருசலேமுக்குச் சமீபித்திருந்தபடியினாலும், தேவனுடைய ராஜ்யம் சீக்கிரமாய் வெளிப்படுமென்று அவர்கள் நினைத்தபடியினாலும், அவர் ஒரு உவமையைச் சொன்னார்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இவைகளைக் கேட்டுக் கொண்டிருக்கையில், அவர் எருசலேமுக்குச் சமீபித்திருந்தபடியினாலும், தேவனுடைய ராஜ்யம் சீக்கிரமாய் வெளிப்படுமென்று அவர்கள் நினைத்தபடியினாலும், அவர் ஒரு உவமையைச் சொன்னார்: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புவாகிய ஒருவன் ஒரு ராஜ்யத்தைப் பெற்றுக்கொண்டு திரும்பி வரும்படி தேசத்துக்குப் போகப் புறப்ப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ருடைய நாமத்தினாலே வருகிற ராஜா ஸ்தோத்திரிக்கப்பட்டவர், பரலோகத்திலே சமாதானமும் உன்னதத்திலே மகிமையும் உண்டாவதாக என்று மிகுந்த சத்தத்தோடே தேவனைப் புகழ்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ூட்டத்திலிருந்த பரிசேயரில் சிலர் அவரை நோக்கி: போதகரே, உம்முடைய சீஷரை அதட்டும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ுக்கு அவர் பிரதியுத்தரமாக: இவர்கள் பேசாமலிருந்தால் கல்லுகளே கூப்பிடும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சமீபமாய் வந்தபோது நகரத்தைப்பார்த்து, அதற்காகக் கண்ணீர்விட்டழு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க்குக் கிடைத்த இந்த நாளிலாகிலும் உன் சமாதானத்துக்கு ஏற்றவைகளை நீ அறிந்திருந்தாயானால் நலமாயிருக்கும், இப்பொழுதோ அவைகள் உன் கண்களுக்கு மறைவ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ராஜ்யத்தைப் பெற்றுக்கொண்டு திரும்பிவந்தபோது, தன்னிடத்தில் திரவியம் வாங்கியிருந்த அந்த ஊழியக்காரரில் அவனவன் வியாபாரம்பண்ணிச் சம்பாதித்தது இவ்வளவென்று அறியும்படி, அவர்களைத் தன்னிடத்தில் அழைத்துவரச் சொன்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க்குக் கிடைத்த இந்த நாளிலாகிலும் உன் சமாதானத்துக்கு ஏற்றவைகளை நீ அறிந்திருந்தாயானால் நலமாயிருக்கும், இப்பொழுதோ அவைகள் உன் கண்களுக்கு மறைவாயிர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னைச் சந்திக்குங்காலத்தை நீ அறியாமற்போனபடியால், உன் சத்துருக்கள் உன்னைச் சூழ மதில்போட்டு, உன்னை வளைந்துகொண்டு, எப்பக்கத்திலும் உன்னை நெருக்க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னைச் சந்திக்குங்காலத்தை நீ அறியாமற்போனபடியால், உன் சத்துருக்கள் உன்னைச் சூழ மதில்போட்டு, உன்னை வளைந்துகொண்டு, எப்பக்கத்திலும் உன்னை நெருக்க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்னையும் உன்னிலுள்ள உன் பிள்ளைகளையும் தரையாக்கிப்போட்டு, உன்னிடத்தில் ஒரு கல்லின்மேல் ஒரு கல்லிராதபடிக்குச் செய்யும் நாட்கள் வரும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்னையும் உன்னிலுள்ள உன் பிள்ளைகளையும் தரையாக்கிப்போட்டு, உன்னிடத்தில் ஒரு கல்லின்மேல் ஒரு கல்லிராதபடிக்குச் செய்யும் நாட்கள் வரும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வர் தேவாலயத்தில் பிரவேசித்து, அதிலே விற்கிறவர்களையும் கொள்ளுகிறவர்களையும் புறம்பே துரத்தத்தொடங்கி: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ுடைய வீடு ஜெபவீடாயிருக்கிறதென்று எழுதியிருக்கிறது, நீங்களோ அதைக் கள்ளர்குகையாக்கினீர்கள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ன்னுடைய வீடு ஜெபவீடாயிருக்கிறதென்று எழுதியிருக்கிறது, நீங்களோ அதைக் கள்ளர்குகையாக்கினீர்க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நாடோறும் தேவாலயத்தில் உபதேசம் பண்ணிக்கொண்டிருந்தார். பிரதான ஆசாரியரும் வேதபாரகரும் ஜனத்தின் மூப்பரும் அவரைக் கொலைசெய்ய வகைதேடியும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நாடோறும் தேவாலயத்தில் உபதேசம் பண்ணிக்கொண்டிருந்தார். பிரதான ஆசாரியரும் வேதபாரகரும் ஜனத்தின் மூப்பரும் அவரைக் கொலைசெய்ய வகைதேடி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ராஜ்யத்தைப் பெற்றுக்கொண்டு திரும்பிவந்தபோது, தன்னிடத்தில் திரவியம் வாங்கியிருந்த அந்த ஊழியக்காரரில் அவனவன் வியாபாரம்பண்ணிச் சம்பாதித்தது இவ்வளவென்று அறியும்படி, அவர்களைத் தன்னிடத்தில் அழைத்துவரச் சொன்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ஜனங்களெல்லாரும் அவருக்குச் செவிகொடுத்து அவரை அண்டிக் கொண்டிருந்தபடியால், அதை இன்னபடி செய்யலாமென்று வகைகாணாத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ுந்தினவன் வந்து: ஆண்டவனே, உம்முடைய ராத்தலினால் பத்துராத்தல் ஆதாயம் கிடைத்தது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ஜமான் அவனை நோக்கி: நல்லது உத்தம ஊழியக்காரனே, நீ கொஞ்சத்தில் உண்மையுள்ளவனாயிருந்தபடியால் பத்துப் பட்டணங்களுக்கு அதிகாரியாயிரு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ों पर अधिकार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दूसरे ने आकर कहा; हे स्वामी तेरी मोहर से पांच और मोहरें कमा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 ने कहा, कि तू भी पांच नगरों पर हाकिम हो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ीसरे ने आकर कहा; हे स्वामी देख, तेरी मोहर यह है, जिसे मैं ने अंगोछे में बान्ध रख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मैं तुझ से डरता था, इसलिये कि तू कठोर मनुष्य है: जो तू ने नहीं रखा उसे उठा लेत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तू ने नहीं बोया, उसे काट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 ने उस से कहा; हे दुष्ट दास, मैं तेरे ही मुंह से तुझे दोषी ठहराता हूं: तू मुझे जानता था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ठोर मनुष्य हूं, जो मैं ने नहीं रखा उसे उठा लेता, और जो मैं ने नहीं बोया, उसे काट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ो तू ने मेरे रूपये कोठी में क्यों नहीं रख दिए, कि मैं आकर ब्याज समेत ले ले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ो लोग निकट खड़े थे, उस ने उन से कहा, वह मोहर उस से ले लो, और जिस के पास दस मोहरें हैं उसे द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स ने अपने दासों में से दस को बुलाकर उन्हें दस मुहरें दीं, और उन से कहा, मेरे लौट आने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(उन्होंने उस से कहा; हे स्वामी, उसके पास दस मोहरें तो हैं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ैं तुम से कहता हूं, कि जिस के पास है, उसे दिया जाएगा; और जिस के पास नहीं, उस से वह भी जो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है ले ल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मेरे उन बैरियों को जो नहीं चाहते थे कि मैं उन पर राज्य करूं, उन को यहां लाकर मेरे साम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ात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े बातें कहकर वह यरूशलेम की ओर उन के आगे आगे च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जब वह जैतून नाम पहाड़ पर बैतफगे और बैतनियाह के पास पहुंचा, तो उस ने अपने चेलों में से दो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कहके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ि साम्हने के गांव में जाओ, और उस में पहुंचते ही एक गदही का बच्चा जिस पर कभी कोई सवार नहीं हु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न-दे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धा हुआ तुम्हें मिलेगा, उसे खोल कर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यदि कोई तुम से पूछे, कि क्यों खोलते हो, तो यह कह देना, कि प्रभु को इस का प्रयोज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ो भेजे गए थे; उन्होंने जाकर जैसा उस ने उन से कहा था, वैसा ही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ब वे गदहे के बच्चे को खोल रहे थे, तो उसके मालिकों ने उन से पूछा; इस बच्चे को क्यों खोल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न्होंने कहा, प्रभु को इस का प्रयोज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वह यरीहो में प्रवेश करके जा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वे उस को यीशु के पास ले आए और अपने कपड़े उस बच्चे पर डालकर यीशु को उस पर सव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देखो, ज़क्कई नाम एक मनुष्य था जो चुंगी लेने वालों का सरदार और धन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ह यीशु को देखना चाहता था कि वह कौन सा है परन्तु भीड़ के कारण देख न सकता था। क्योंकि वह नाट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जब वह जा रहा था, तो वे अपने कपड़े मार्ग में बिछाते जा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उसके नगर के रहने वाले उस से बैर रखते थे, और उसके पीछे दूतों के द्वारा कहला भेजा, कि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उस को देखने के लिये वह आगे दौड़कर एक गूलर के पेड़ पर चढ़ गया, क्योंकि वह उसी मार्ग से ज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यीशु उस जगह पहुंचा, तो ऊपर दृष्टि कर के उस से कहा; हे ज़क्कई झट उतर आ; क्योंकि आज मुझे तेर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हना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निकट आते हुए जब वह जैतून पहाड़ की ढलान पर पहुंचा, तो चेलों की सारी मण्डली उन सब सामर्थ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ों के कारण जो उन्होंने देखे थे, आनन्दित होकर बड़े शब्द से परमेश्वर की स्तुति क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तुरन्त उतर कर आनन्द से उसे अपने घर को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ह देख कर सब लोगे कुड़कुड़ा कर कहने लगे, वह तो एक पापी मनुष्य के यहां जा उतर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़क्कई ने खड़े होकर प्रभु से कहा; हे प्रभु, देख मैं अपनी आधी सम्पत्ति कंगालों को देता हूं, और य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ी का कुछ भी अन्याय करके ले लिया है तो उसे चौगुना फेर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चाहते, कि यह हम पर राज्य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यीशु ने उस से कहा; आज इस घर में उद्धार आया है, इसलिये कि यह भी इब्राहीम का एक पुत्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मनुष्य का पुत्र खोए हुओं को ढूंढ़ने और उन का उद्धार करने आ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वे ये बातें सुन रहे थे, तो उस ने एक दृष्टान्त कहा, इसलिये कि वह यरूशलेम के निकट था,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ते थे, कि परमेश्वर का राज्य अभी प्रगट हुआ चा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उस ने कहा, एक धनी मनुष्य दूर देश को चला ताकि राजपद पाकर फिर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कि धन्य है वह राजा, जो प्रभु के नाम से आता है; स्वर्ग में शान्ति और आकाश मण्डल में महिम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भीड़ में से कितने फरीसी उस से कहने लगे, हे गुरू अपने चेलों को डांट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उस ने उत्तर दिया, कि तुम से कहता हूं, यदि ये चुप रहें, तो पत्थर चिल्ला उठ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ब वह निकट आया तो नगर को देखकर उस पर र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कहा, क्या ही भला होता, कि तू; हां, तू ही, इसी दिन में कुशल की बातें जानता, परन्तु अब वे त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वह राजपद पाकर लौट आया, तो ऐसा हुआ कि उस ने अपने दासों को जिन्हें रोकड़ दी थी, अपन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ंखों से छिप ग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क्योंकि वे दिन तुझ पर आएंगे कि तेरे बैरी मोर्चा बान्धकर तुझे घेर लेंगे, और चारों ओर से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ब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तुझे और तेरे बालकों को जो तुझ में हैं, मिट्टी में मिलाएंगे, और तुझ में पत्थर पर पत्थर 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ड़ेंगे; क्योंकि तू ने वह अवसर जब तुझ पर कृपा दृष्टि की गई न पहिच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वह मन्दिर में जाकर बेचने वालों को बाहर निकाल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उन से कहा, लिखा है; कि मेरा घर प्रार्थना का घर होगा: परन्तु तुम ने उसे डाकुओं की खोह बना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वह प्रति दिन मन्दिर में उपदेश करता था: और महायाजक और शास्त्री और लोगों के रईस उसे नाश करन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सर ढूंढ़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लवाया ताकि मालूम करे कि उन्होंने लेन-देन से क्या क्या कम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परन्तु कोई उपाय न निकाल सके; कि यह किस प्रकार करें क्योंकि सब लोग बड़ी चाह से उस की सुन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पहिले ने आकर कहा, हे स्वामी तेरे मोहर से दस और मोहरें कमाई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 ने उस से कहा; धन्य हे उत्तम दास, तुझे धन्य है, तू बहुत ही थोड़े में विश्वासी निकला अब द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2026-09-05T22:14:57Z</dcterms:created>
  <dcterms:modified xsi:type="dcterms:W3CDTF">2026-09-05T22:14:57Z</dcterms:modified>
  <dc:title>लूका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