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975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உந்தன் பாதம் எந்தன் வாஞ்ச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கரங்கள் எந்தன் தஞ்ச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த் தேடும் எந்தன் ஆத்ம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சமூகம் நித்தம் நா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உந்தன் மாம்சம் எந்தன் போஜன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இரத்தம் எந்தன் பான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சித்தம் எந்தன் பாக்கிய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கிருபை மட்டும் போத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தழும்புகள் என் ஆரோக்கிய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சிலுவை எந்தன் மேன்ம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ன் வாஞ்சை எல்லாம் தீர்க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ன் பாதை செவ்வையாக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உந்தன் பாடுகள் என் ஆறுத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நாமம் என் துருக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அன்பு என்னுள் பா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ை புரண்டு பொங்கி ஓ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2026-07-09T07:15:26Z</dcterms:created>
  <dcterms:modified xsi:type="dcterms:W3CDTF">2026-07-09T07:15:26Z</dcterms:modified>
  <dc:title>துதிப் பாடல்கள் : 646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