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ீர்மானத்தின் விவரம் சொல்லுவேன்; கர்த்தர் என்னை நோக்கி: நீர் என்னுடைய குமாரன், இன்று நான் உம்மை ஜநிப்பித்தேன்;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ன்னைக் கேளும், அப்பொழுது ஜாதிகளை உமக்குச் சுதந்தரமாகவும், பூமியின் எல்லைகளை உமக்குச் சொந்தமாகவும் கொடுப்பேன்;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ருப்புக்கோலால் அவர்களை நொறுக்கி, குயக்கலத்தைப்போல் அவர்களை உடைத்துப்போடுவீர் என்று சொன்ன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ப்போதும் ராஜாக்களே, உணர்வடையுங்கள் பூமியின் நியாயாதிபதிகளே, எச்சரிக்கையாயிருங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யத்துடனே கர்த்தரைச் சேவியுங்கள், நடுக்கத்துடனே களிகூருங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ுமாரன் கோபங்கொள்ளாமலும் நீங்கள் வழியிலே அழியாமலும் இருக்கும்படிக்கு, அவரை முத்தஞ்செய்யுங்கள்; கொஞ்சக்காலத்திலே அவருடைய கோபம் பற்றியெரியும்; அவரை அண்டிக்கொள்ளுகிற யாவரும் பாக்கியவான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ுமாரன் கோபங்கொள்ளாமலும் நீங்கள் வழியிலே அழியாமலும் இருக்கும்படிக்கு, அவரை முத்தஞ்செய்யுங்கள்; கொஞ்சக்காலத்திலே அவருடைய கோபம் பற்றியெரியும்; அவரை அண்டிக்கொள்ளுகிற யாவரும் பாக்கியவான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ஜாதிகள் கொந்தளித்து, ஜனங்கள் விருதாக்காரியத்தைச் சிந்திப்பானேன்?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ுக்கு விரோதமாகவும் அவர் அபிஷேகம்பண்ணினவருக்கு விரோதமாகவும், பூமியின் ராஜாக்கள் எழும்பிநின்று, அதிகாரிகள் ஏகமாய் ஆலோசனைபண்ணி: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ுக்கு விரோதமாகவும் அவர் அபிஷேகம்பண்ணினவருக்கு விரோதமாகவும், பூமியின் ராஜாக்கள் எழும்பிநின்று, அதிகாரிகள் ஏகமாய் ஆலோசனைபண்ணி: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் கட்டுகளை அறுத்து அவர்கள் கயிறுகளை நம்மைவிட்டு எறிந்துபோடுவோம் என்கிற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ரலோகத்தில் வீற்றிருக்கிறவர் நகைப்பார்; ஆண்டவர் அவர்களை இகழுவ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அவர் தமது கோபத்திலே அவர்களோடே பேசி, தமது உக்கிரத்திலே அவர்களைக் கலங்கப்பண்ணுவ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என்னுடைய பரிசுத்தபர்வதமாகிய சீயோன்மீதில் என்னுடைய ராஜாவை அபிஷேகம்பண்ணி வைத்தேன் என்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ீர்மானத்தின் விவரம் சொல்லுவேன்; கர்த்தர் என்னை நோக்கி: நீர் என்னுடைய குமாரன், இன்று நான் உம்மை ஜநிப்பித்தேன்;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21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്നെ ജനിപ്പിച്ച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എന്നോടു ചോദിച്ചുകൊൾക; ഞാൻ നിനക്കു ജാതികളെ അവകാശമായും ഭൂമിയുടെ അറ്റങ്ങളെ കൈവശമായും തരു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ഇരിമ്പുകോൽകൊണ്ടു നീ അവരെ തകർക്കും; കുശവന്റെ പാത്രംപോലെ അവരെ ഉടെ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ആകയാൽ രാജാക്കന്മാരേ, ബുദ്ധി പഠിപ്പിൻ; ഭൂമിയിലെ ന്യായാധിപന്മാരേ, ഉപദേശം കൈക്കൊൾവ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ഭയത്തോടെ യഹോവയെ സേവിപ്പിൻ; വിറയലോടെ ഘോഷിച്ചുല്ലസിപ്പ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അവൻ കോപിച്ചിട്ടു നിങ്ങൾ വഴിയിൽവെച്ചു നശിക്കാതിരിപ്പാൻ പുത്രനെ ചുംബിപ്പിൻ. അവന്റെ കോപ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്ഷണത്തിൽ ജ്വലിക്കും; അവനെ ശരണം പ്രാപിക്കുന്നവരൊക്കെയും ഭാഗ്യവാന്മാ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ജാതികൾ കലഹിക്കുന്നതും വംശങ്ങൾ വ്യർത്ഥമായതു നിരൂപിക്കുന്നതും എന്ത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യഹോവെക്കും അവന്റെ അഭിഷിക്തന്നും വിരോധമായി ഭൂമിയിലെ രാജാക്കന്മാർ എഴുന്നേൽക്കയും അധിപതികൾ തമ്മ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ലോചിക്കയും ചെയ്യുന്നത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നാം അവരുടെ കെട്ടുകളെ പൊട്ടിച്ചു അവരുടെ കയറുകളെ എറിഞ്ഞുകള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സ്വർഗ്ഗത്തിൽ വസിക്കുന്നവൻ ചിരിക്കുന്നു; കർത്താവു അവരെ പരിഹസ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അന്നു അവൻ കോപത്തോടെ അവരോടു അരുളിച്ചെയ്യും; ക്രോധത്തോടെ അവരെ ഭ്രമിപ്പ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എന്റെ വിശുദ്ധപർവ്വതമായ സീയോനിൽ ഞാൻ എന്റെ രാജാവിനെ വാഴിച്ച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ഞാൻ ഒരു നിർണ്ണയം പ്രസ്താവിക്കുന്നു: യഹോവ എന്നോടു അരുളിച്ചെയ്തതു: നീ എന്റെ പുത്രൻ; ഇന്നു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2026-08-02T21:23:55Z</dcterms:created>
  <dcterms:modified xsi:type="dcterms:W3CDTF">2026-08-02T21:23:55Z</dcterms:modified>
  <dc:title>சங்கீதம்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