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மானத்தின் விவரம் சொல்லுவேன்; கர்த்தர் என்னை நோக்கி: நீர் என்னுடைய குமாரன், இன்று நான் உம்மை ஜநிப்பித்தே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ைக் கேளும், அப்பொழுது ஜாதிகளை உமக்குச் சுதந்தரமாகவும், பூமியின் எல்லைகளை உமக்குச் சொந்தமாகவும் கொடுப்பேன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ைக் கேளும், அப்பொழுது ஜாதிகளை உமக்குச் சுதந்தரமாகவும், பூமியின் எல்லைகளை உமக்குச் சொந்தமாகவும் கொடுப்பேன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ுப்புக்கோலால் அவர்களை நொறுக்கி, குயக்கலத்தைப்போல் அவர்களை உடைத்துப்போடுவீர் என்று சொன்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ோதும் ராஜாக்களே, உணர்வடையுங்கள் பூமியின் நியாயாதிபதிகளே, எச்சரிக்கையாயி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யத்துடனே கர்த்தரைச் சேவியுங்கள், நடுக்கத்துடனே களிகூ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ுமாரன் கோபங்கொள்ளாமலும் நீங்கள் வழியிலே அழியாமலும் இருக்கும்படிக்கு, அவரை முத்தஞ்செய்யுங்கள்; கொஞ்சக்காலத்திலே அவருடைய கோபம் பற்றியெரியும்; அவரை அண்டிக்கொள்ளுகிற யாவரும் பாக்கியவான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ுமாரன் கோபங்கொள்ளாமலும் நீங்கள் வழியிலே அழியாமலும் இருக்கும்படிக்கு, அவரை முத்தஞ்செய்யுங்கள்; கொஞ்சக்காலத்திலே அவருடைய கோபம் பற்றியெரியும்; அவரை அண்டிக்கொள்ளுகிற யாவரும் பாக்கியவான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ாதிகள் கொந்தளித்து, ஜனங்கள் விருதாக்காரியத்தைச் சிந்திப்பானேன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 விரோதமாகவும் அவர் அபிஷேகம்பண்ணினவருக்கு விரோதமாகவும், பூமியின் ராஜாக்கள் எழும்பிநின்று, அதிகாரிகள் ஏகமாய் ஆலோசனைபண்ணி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 விரோதமாகவும் அவர் அபிஷேகம்பண்ணினவருக்கு விரோதமாகவும், பூமியின் ராஜாக்கள் எழும்பிநின்று, அதிகாரிகள் ஏகமாய் ஆலோசனைபண்ணி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கட்டுகளை அறுத்து அவர்கள் கயிறுகளை நம்மைவிட்டு எறிந்துபோடுவோம் என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ரலோகத்தில் வீற்றிருக்கிறவர் நகைப்பார்; ஆண்டவர் அவர்களை இகழு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ர் தமது கோபத்திலே அவர்களோடே பேசி, தமது உக்கிரத்திலே அவர்களைக் கலங்கப்பண்ண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என்னுடைய பரிசுத்தபர்வதமாகிய சீயோன்மீதில் என்னுடைய ராஜாவை அபிஷேகம்பண்ணி வைத்த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ர்மானத்தின் விவரம் சொல்லுவேன்; கர்த்தர் என்னை நோக்கி: நீர் என்னுடைய குமாரன், இன்று நான் உம்மை ஜநிப்பித்தே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1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sk of me, and I shall give you the heathen for yours inheritance, and the uttermost part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rth for your posses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You shall break them with a rod of iron; you shall dash them in pieces like a potter's vess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e wise now therefore, O all of you kings: be instructed, all of you judges of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erve the LORD with fear, and rejoice with trembl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Kiss the Son, lest he be angry, and all of you perish from the way, when his wrath is kindl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a little. Blessed are all they that put their trust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y do the heathen rage, and the people imagine a vain thing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kings of the earth set themselves, and the rulers take counsel together, against the LOR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gainst his anointed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Let us break their bands asunder, and cast away their cords from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that sits in the heavens shall laugh: the LORD shall have them in deri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n shall he speak unto them in his wrath, and vex them in his sore displeasu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Yet have I set my king upon my holy hill of Z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 will declare the decree: the LORD has said unto me, You are my Son; this day have I begott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2026-08-03T05:30:40Z</dcterms:created>
  <dcterms:modified xsi:type="dcterms:W3CDTF">2026-08-03T05:30:40Z</dcterms:modified>
  <dc:title>சங்கீதம்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