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39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Thou Desire of all Thy saints ! 
Our humble strains attend ; 
While with our praises and complaints,
Low at Thy feet we bend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ow should our songs, like those above, 
With warm devotion rise !
How should our souls, on wings of love, 
Mount upward to the skies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, Lord ! Thy love alone can raise
In us the heavenly flame ;  
Then shall our lips resound Thy praise, 
Our hearts adore Thy na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Dear Saviour, let Thy glory shine, 
And fill Thy dwellings here ; 
Till life, and love, and joy divine 
A heaven on earth appear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2026-09-15T13:08:42Z</dcterms:created>
  <dcterms:modified xsi:type="dcterms:W3CDTF">2026-09-15T13:08:42Z</dcterms:modified>
  <dc:title>Hymn : 326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